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12192000" cy="6858000"/>
  <p:notesSz cx="6858000" cy="9144000"/>
  <p:embeddedFontLst>
    <p:embeddedFont>
      <p:font typeface="Spartan" charset="0"/>
      <p:regular r:id="rId36"/>
      <p:bold r:id="rId37"/>
    </p:embeddedFont>
    <p:embeddedFont>
      <p:font typeface="Roboto Slab" charset="0"/>
      <p:regular r:id="rId38"/>
      <p:bold r:id="rId39"/>
    </p:embeddedFont>
    <p:embeddedFont>
      <p:font typeface="Century Gothic" pitchFamily="34" charset="0"/>
      <p:regular r:id="rId40"/>
      <p:bold r:id="rId41"/>
      <p:italic r:id="rId42"/>
      <p:boldItalic r:id="rId43"/>
    </p:embeddedFont>
    <p:embeddedFont>
      <p:font typeface="Spartan Thin" charset="0"/>
      <p:regular r:id="rId44"/>
      <p:bold r:id="rId45"/>
    </p:embeddedFont>
    <p:embeddedFont>
      <p:font typeface="Consolas" pitchFamily="49" charset="0"/>
      <p:regular r:id="rId46"/>
      <p:bold r:id="rId47"/>
      <p:italic r:id="rId48"/>
      <p:boldItalic r:id="rId49"/>
    </p:embeddedFont>
    <p:embeddedFont>
      <p:font typeface="Calibri" pitchFamily="34"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4" roundtripDataSignature="AMtx7mhRCRTegZ8VcTLxRqNnY2qOi0Pbcw=="/>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8" d="100"/>
          <a:sy n="68" d="100"/>
        </p:scale>
        <p:origin x="-240" y="-96"/>
      </p:cViewPr>
      <p:guideLst>
        <p:guide orient="horz" pos="2160"/>
        <p:guide pos="384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6.fntdata"/><Relationship Id="rId54"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6.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b="0" i="0" u="none" strike="noStrike" cap="none">
                <a:solidFill>
                  <a:schemeClr val="dk1"/>
                </a:solidFill>
                <a:latin typeface="Calibri"/>
                <a:ea typeface="Calibri"/>
                <a:cs typeface="Calibri"/>
                <a:sym typeface="Calibri"/>
              </a:rPr>
              <a:pPr marL="0" marR="0" lvl="0" indent="0" algn="r" rtl="0">
                <a:spcBef>
                  <a:spcPts val="0"/>
                </a:spcBef>
                <a:spcAft>
                  <a:spcPts val="0"/>
                </a:spcAft>
                <a:buNone/>
              </a:pPr>
              <a:t>‹N°›</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5" name="Google Shape;24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2" name="Google Shape;252;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9" name="Google Shape;259;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fr-FR"/>
              <a:t>Modèle conceptuel de données</a:t>
            </a:r>
            <a:endParaRPr/>
          </a:p>
        </p:txBody>
      </p:sp>
      <p:sp>
        <p:nvSpPr>
          <p:cNvPr id="260" name="Google Shape;260;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fr-FR"/>
              <a:t>Modèle logique de données</a:t>
            </a:r>
            <a:endParaRPr/>
          </a:p>
        </p:txBody>
      </p:sp>
      <p:sp>
        <p:nvSpPr>
          <p:cNvPr id="268" name="Google Shape;268;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5" name="Google Shape;27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2" name="Google Shape;282;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9" name="Google Shape;289;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dk1"/>
              </a:buClr>
              <a:buSzPts val="1100"/>
              <a:buFont typeface="Arial"/>
              <a:buNone/>
            </a:pPr>
            <a:r>
              <a:rPr lang="fr-FR" sz="900">
                <a:solidFill>
                  <a:srgbClr val="F92672"/>
                </a:solidFill>
                <a:highlight>
                  <a:srgbClr val="1C1C1C"/>
                </a:highlight>
                <a:latin typeface="Courier New"/>
                <a:ea typeface="Courier New"/>
                <a:cs typeface="Courier New"/>
                <a:sym typeface="Courier New"/>
              </a:rPr>
              <a:t>link</a:t>
            </a:r>
            <a:r>
              <a:rPr lang="fr-FR" sz="900">
                <a:solidFill>
                  <a:srgbClr val="CCCCCC"/>
                </a:solidFill>
                <a:highlight>
                  <a:srgbClr val="1C1C1C"/>
                </a:highlight>
                <a:latin typeface="Courier New"/>
                <a:ea typeface="Courier New"/>
                <a:cs typeface="Courier New"/>
                <a:sym typeface="Courier New"/>
              </a:rPr>
              <a:t> </a:t>
            </a:r>
            <a:r>
              <a:rPr lang="fr-FR" sz="900">
                <a:solidFill>
                  <a:srgbClr val="FD971F"/>
                </a:solidFill>
                <a:highlight>
                  <a:srgbClr val="1C1C1C"/>
                </a:highlight>
                <a:latin typeface="Courier New"/>
                <a:ea typeface="Courier New"/>
                <a:cs typeface="Courier New"/>
                <a:sym typeface="Courier New"/>
              </a:rPr>
              <a:t>rel</a:t>
            </a:r>
            <a:r>
              <a:rPr lang="fr-FR" sz="900">
                <a:solidFill>
                  <a:srgbClr val="CCCCCC"/>
                </a:solidFill>
                <a:highlight>
                  <a:srgbClr val="1C1C1C"/>
                </a:highlight>
                <a:latin typeface="Courier New"/>
                <a:ea typeface="Courier New"/>
                <a:cs typeface="Courier New"/>
                <a:sym typeface="Courier New"/>
              </a:rPr>
              <a:t>=</a:t>
            </a:r>
            <a:r>
              <a:rPr lang="fr-FR" sz="900">
                <a:solidFill>
                  <a:srgbClr val="E6DB74"/>
                </a:solidFill>
                <a:highlight>
                  <a:srgbClr val="1C1C1C"/>
                </a:highlight>
                <a:latin typeface="Courier New"/>
                <a:ea typeface="Courier New"/>
                <a:cs typeface="Courier New"/>
                <a:sym typeface="Courier New"/>
              </a:rPr>
              <a:t>"stylesheet"</a:t>
            </a:r>
            <a:endParaRPr sz="900">
              <a:solidFill>
                <a:srgbClr val="E6DB74"/>
              </a:solidFill>
              <a:highlight>
                <a:srgbClr val="1C1C1C"/>
              </a:highlight>
              <a:latin typeface="Courier New"/>
              <a:ea typeface="Courier New"/>
              <a:cs typeface="Courier New"/>
              <a:sym typeface="Courier New"/>
            </a:endParaRPr>
          </a:p>
          <a:p>
            <a:pPr marL="0" lvl="0" indent="0" algn="l" rtl="0">
              <a:lnSpc>
                <a:spcPct val="150000"/>
              </a:lnSpc>
              <a:spcBef>
                <a:spcPts val="0"/>
              </a:spcBef>
              <a:spcAft>
                <a:spcPts val="0"/>
              </a:spcAft>
              <a:buClr>
                <a:schemeClr val="dk1"/>
              </a:buClr>
              <a:buSzPts val="1100"/>
              <a:buFont typeface="Arial"/>
              <a:buNone/>
            </a:pPr>
            <a:r>
              <a:rPr lang="fr-FR" sz="900">
                <a:solidFill>
                  <a:srgbClr val="CCCCCC"/>
                </a:solidFill>
                <a:highlight>
                  <a:srgbClr val="1C1C1C"/>
                </a:highlight>
                <a:latin typeface="Courier New"/>
                <a:ea typeface="Courier New"/>
                <a:cs typeface="Courier New"/>
                <a:sym typeface="Courier New"/>
              </a:rPr>
              <a:t>&lt;</a:t>
            </a:r>
            <a:r>
              <a:rPr lang="fr-FR" sz="900">
                <a:solidFill>
                  <a:srgbClr val="F92672"/>
                </a:solidFill>
                <a:highlight>
                  <a:srgbClr val="1C1C1C"/>
                </a:highlight>
                <a:latin typeface="Courier New"/>
                <a:ea typeface="Courier New"/>
                <a:cs typeface="Courier New"/>
                <a:sym typeface="Courier New"/>
              </a:rPr>
              <a:t>script</a:t>
            </a:r>
            <a:r>
              <a:rPr lang="fr-FR" sz="900">
                <a:solidFill>
                  <a:srgbClr val="CCCCCC"/>
                </a:solidFill>
                <a:highlight>
                  <a:srgbClr val="1C1C1C"/>
                </a:highlight>
                <a:latin typeface="Courier New"/>
                <a:ea typeface="Courier New"/>
                <a:cs typeface="Courier New"/>
                <a:sym typeface="Courier New"/>
              </a:rPr>
              <a:t> </a:t>
            </a:r>
            <a:r>
              <a:rPr lang="fr-FR" sz="900">
                <a:solidFill>
                  <a:srgbClr val="FD971F"/>
                </a:solidFill>
                <a:highlight>
                  <a:srgbClr val="1C1C1C"/>
                </a:highlight>
                <a:latin typeface="Courier New"/>
                <a:ea typeface="Courier New"/>
                <a:cs typeface="Courier New"/>
                <a:sym typeface="Courier New"/>
              </a:rPr>
              <a:t>src</a:t>
            </a:r>
            <a:r>
              <a:rPr lang="fr-FR" sz="900">
                <a:solidFill>
                  <a:srgbClr val="CCCCCC"/>
                </a:solidFill>
                <a:highlight>
                  <a:srgbClr val="1C1C1C"/>
                </a:highlight>
                <a:latin typeface="Courier New"/>
                <a:ea typeface="Courier New"/>
                <a:cs typeface="Courier New"/>
                <a:sym typeface="Courier New"/>
              </a:rPr>
              <a:t>=</a:t>
            </a:r>
            <a:endParaRPr sz="900">
              <a:solidFill>
                <a:srgbClr val="CCCCCC"/>
              </a:solidFill>
              <a:highlight>
                <a:srgbClr val="1C1C1C"/>
              </a:highlight>
              <a:latin typeface="Courier New"/>
              <a:ea typeface="Courier New"/>
              <a:cs typeface="Courier New"/>
              <a:sym typeface="Courier New"/>
            </a:endParaRPr>
          </a:p>
          <a:p>
            <a:pPr marL="0" lvl="0" indent="0" algn="l" rtl="0">
              <a:spcBef>
                <a:spcPts val="0"/>
              </a:spcBef>
              <a:spcAft>
                <a:spcPts val="0"/>
              </a:spcAft>
              <a:buNone/>
            </a:pPr>
            <a:endParaRPr/>
          </a:p>
        </p:txBody>
      </p:sp>
      <p:sp>
        <p:nvSpPr>
          <p:cNvPr id="296" name="Google Shape;29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6" name="Google Shape;306;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3" name="Google Shape;313;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0" name="Google Shape;320;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1" name="Google Shape;331;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8" name="Google Shape;338;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4" name="Google Shape;344;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0" name="Google Shape;360;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2" name="Google Shape;372;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6" name="Google Shape;396;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4" name="Google Shape;404;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1" name="Google Shape;411;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9" name="Google Shape;419;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7" name="Google Shape;427;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p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4" name="Google Shape;434;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2" name="Google Shape;19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0" name="Google Shape;20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7" name="Google Shape;20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dk1"/>
              </a:buClr>
              <a:buSzPts val="1100"/>
              <a:buFont typeface="Arial"/>
              <a:buNone/>
            </a:pPr>
            <a:r>
              <a:rPr lang="fr-FR" sz="900">
                <a:solidFill>
                  <a:srgbClr val="CCCCCC"/>
                </a:solidFill>
                <a:highlight>
                  <a:srgbClr val="1C1C1C"/>
                </a:highlight>
                <a:latin typeface="Courier New"/>
                <a:ea typeface="Courier New"/>
                <a:cs typeface="Courier New"/>
                <a:sym typeface="Courier New"/>
              </a:rPr>
              <a:t>       &lt;</a:t>
            </a:r>
            <a:r>
              <a:rPr lang="fr-FR" sz="900">
                <a:solidFill>
                  <a:srgbClr val="F92672"/>
                </a:solidFill>
                <a:highlight>
                  <a:srgbClr val="1C1C1C"/>
                </a:highlight>
                <a:latin typeface="Courier New"/>
                <a:ea typeface="Courier New"/>
                <a:cs typeface="Courier New"/>
                <a:sym typeface="Courier New"/>
              </a:rPr>
              <a:t>link</a:t>
            </a:r>
            <a:r>
              <a:rPr lang="fr-FR" sz="900">
                <a:solidFill>
                  <a:srgbClr val="CCCCCC"/>
                </a:solidFill>
                <a:highlight>
                  <a:srgbClr val="1C1C1C"/>
                </a:highlight>
                <a:latin typeface="Courier New"/>
                <a:ea typeface="Courier New"/>
                <a:cs typeface="Courier New"/>
                <a:sym typeface="Courier New"/>
              </a:rPr>
              <a:t> </a:t>
            </a:r>
            <a:r>
              <a:rPr lang="fr-FR" sz="900">
                <a:solidFill>
                  <a:srgbClr val="FD971F"/>
                </a:solidFill>
                <a:highlight>
                  <a:srgbClr val="1C1C1C"/>
                </a:highlight>
                <a:latin typeface="Courier New"/>
                <a:ea typeface="Courier New"/>
                <a:cs typeface="Courier New"/>
                <a:sym typeface="Courier New"/>
              </a:rPr>
              <a:t>href</a:t>
            </a:r>
            <a:r>
              <a:rPr lang="fr-FR" sz="900">
                <a:solidFill>
                  <a:srgbClr val="CCCCCC"/>
                </a:solidFill>
                <a:highlight>
                  <a:srgbClr val="1C1C1C"/>
                </a:highlight>
                <a:latin typeface="Courier New"/>
                <a:ea typeface="Courier New"/>
                <a:cs typeface="Courier New"/>
                <a:sym typeface="Courier New"/>
              </a:rPr>
              <a:t>=</a:t>
            </a:r>
            <a:r>
              <a:rPr lang="fr-FR" sz="900">
                <a:solidFill>
                  <a:srgbClr val="E6DB74"/>
                </a:solidFill>
                <a:highlight>
                  <a:srgbClr val="1C1C1C"/>
                </a:highlight>
                <a:latin typeface="Courier New"/>
                <a:ea typeface="Courier New"/>
                <a:cs typeface="Courier New"/>
                <a:sym typeface="Courier New"/>
              </a:rPr>
              <a:t>"https : //fonts.googleapis.com/css2? family= Spartan:wght@100;200;300;400;500;600;700;800;900 &amp; family= Roboto+Slab:wght@100;200;300;400;500;600;700;800;900 &amp; display=swap"</a:t>
            </a:r>
            <a:r>
              <a:rPr lang="fr-FR" sz="900">
                <a:solidFill>
                  <a:srgbClr val="CCCCCC"/>
                </a:solidFill>
                <a:highlight>
                  <a:srgbClr val="1C1C1C"/>
                </a:highlight>
                <a:latin typeface="Courier New"/>
                <a:ea typeface="Courier New"/>
                <a:cs typeface="Courier New"/>
                <a:sym typeface="Courier New"/>
              </a:rPr>
              <a:t> </a:t>
            </a:r>
            <a:r>
              <a:rPr lang="fr-FR" sz="900">
                <a:solidFill>
                  <a:srgbClr val="FD971F"/>
                </a:solidFill>
                <a:highlight>
                  <a:srgbClr val="1C1C1C"/>
                </a:highlight>
                <a:latin typeface="Courier New"/>
                <a:ea typeface="Courier New"/>
                <a:cs typeface="Courier New"/>
                <a:sym typeface="Courier New"/>
              </a:rPr>
              <a:t>rel</a:t>
            </a:r>
            <a:r>
              <a:rPr lang="fr-FR" sz="900">
                <a:solidFill>
                  <a:srgbClr val="CCCCCC"/>
                </a:solidFill>
                <a:highlight>
                  <a:srgbClr val="1C1C1C"/>
                </a:highlight>
                <a:latin typeface="Courier New"/>
                <a:ea typeface="Courier New"/>
                <a:cs typeface="Courier New"/>
                <a:sym typeface="Courier New"/>
              </a:rPr>
              <a:t>=</a:t>
            </a:r>
            <a:r>
              <a:rPr lang="fr-FR" sz="900">
                <a:solidFill>
                  <a:srgbClr val="E6DB74"/>
                </a:solidFill>
                <a:highlight>
                  <a:srgbClr val="1C1C1C"/>
                </a:highlight>
                <a:latin typeface="Courier New"/>
                <a:ea typeface="Courier New"/>
                <a:cs typeface="Courier New"/>
                <a:sym typeface="Courier New"/>
              </a:rPr>
              <a:t>"stylesheet"</a:t>
            </a:r>
            <a:r>
              <a:rPr lang="fr-FR" sz="900">
                <a:solidFill>
                  <a:srgbClr val="CCCCCC"/>
                </a:solidFill>
                <a:highlight>
                  <a:srgbClr val="1C1C1C"/>
                </a:highlight>
                <a:latin typeface="Courier New"/>
                <a:ea typeface="Courier New"/>
                <a:cs typeface="Courier New"/>
                <a:sym typeface="Courier New"/>
              </a:rPr>
              <a:t>&gt;</a:t>
            </a:r>
            <a:endParaRPr sz="900">
              <a:solidFill>
                <a:srgbClr val="CCCCCC"/>
              </a:solidFill>
              <a:highlight>
                <a:srgbClr val="1C1C1C"/>
              </a:highlight>
              <a:latin typeface="Courier New"/>
              <a:ea typeface="Courier New"/>
              <a:cs typeface="Courier New"/>
              <a:sym typeface="Courier New"/>
            </a:endParaRPr>
          </a:p>
          <a:p>
            <a:pPr marL="0" lvl="0" indent="0" algn="l" rtl="0">
              <a:spcBef>
                <a:spcPts val="0"/>
              </a:spcBef>
              <a:spcAft>
                <a:spcPts val="0"/>
              </a:spcAft>
              <a:buNone/>
            </a:pPr>
            <a:endParaRPr/>
          </a:p>
        </p:txBody>
      </p:sp>
      <p:sp>
        <p:nvSpPr>
          <p:cNvPr id="225" name="Google Shape;225;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5" name="Google Shape;23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e de titre" type="title">
  <p:cSld name="TITLE">
    <p:spTree>
      <p:nvGrpSpPr>
        <p:cNvPr id="1" name="Shape 42"/>
        <p:cNvGrpSpPr/>
        <p:nvPr/>
      </p:nvGrpSpPr>
      <p:grpSpPr>
        <a:xfrm>
          <a:off x="0" y="0"/>
          <a:ext cx="0" cy="0"/>
          <a:chOff x="0" y="0"/>
          <a:chExt cx="0" cy="0"/>
        </a:xfrm>
      </p:grpSpPr>
      <p:sp>
        <p:nvSpPr>
          <p:cNvPr id="43" name="Google Shape;43;p35"/>
          <p:cNvSpPr txBox="1">
            <a:spLocks noGrp="1"/>
          </p:cNvSpPr>
          <p:nvPr>
            <p:ph type="ctrTitle"/>
          </p:nvPr>
        </p:nvSpPr>
        <p:spPr>
          <a:xfrm>
            <a:off x="2589213" y="2514600"/>
            <a:ext cx="8915399" cy="2262781"/>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168DBA"/>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35"/>
          <p:cNvSpPr txBox="1">
            <a:spLocks noGrp="1"/>
          </p:cNvSpPr>
          <p:nvPr>
            <p:ph type="subTitle" idx="1"/>
          </p:nvPr>
        </p:nvSpPr>
        <p:spPr>
          <a:xfrm>
            <a:off x="2589213" y="4777379"/>
            <a:ext cx="8915399" cy="1126283"/>
          </a:xfrm>
          <a:prstGeom prst="rect">
            <a:avLst/>
          </a:prstGeom>
          <a:noFill/>
          <a:ln>
            <a:noFill/>
          </a:ln>
        </p:spPr>
        <p:txBody>
          <a:bodyPr spcFirstLastPara="1" wrap="square" lIns="91425" tIns="45700" rIns="91425" bIns="45700" anchor="t" anchorCtr="0">
            <a:normAutofit/>
          </a:bodyPr>
          <a:lstStyle>
            <a:lvl1pPr lvl="0" algn="l">
              <a:spcBef>
                <a:spcPts val="1000"/>
              </a:spcBef>
              <a:spcAft>
                <a:spcPts val="0"/>
              </a:spcAft>
              <a:buSzPts val="1800"/>
              <a:buNone/>
              <a:defRPr>
                <a:solidFill>
                  <a:srgbClr val="595959"/>
                </a:solidFill>
              </a:defRPr>
            </a:lvl1pPr>
            <a:lvl2pPr lvl="1" algn="ctr">
              <a:spcBef>
                <a:spcPts val="1000"/>
              </a:spcBef>
              <a:spcAft>
                <a:spcPts val="0"/>
              </a:spcAft>
              <a:buSzPts val="1600"/>
              <a:buNone/>
              <a:defRPr>
                <a:solidFill>
                  <a:srgbClr val="888888"/>
                </a:solidFill>
              </a:defRPr>
            </a:lvl2pPr>
            <a:lvl3pPr lvl="2" algn="ctr">
              <a:spcBef>
                <a:spcPts val="1000"/>
              </a:spcBef>
              <a:spcAft>
                <a:spcPts val="0"/>
              </a:spcAft>
              <a:buSzPts val="1400"/>
              <a:buNone/>
              <a:defRPr>
                <a:solidFill>
                  <a:srgbClr val="888888"/>
                </a:solidFill>
              </a:defRPr>
            </a:lvl3pPr>
            <a:lvl4pPr lvl="3" algn="ctr">
              <a:spcBef>
                <a:spcPts val="1000"/>
              </a:spcBef>
              <a:spcAft>
                <a:spcPts val="0"/>
              </a:spcAft>
              <a:buSzPts val="1200"/>
              <a:buNone/>
              <a:defRPr>
                <a:solidFill>
                  <a:srgbClr val="888888"/>
                </a:solidFill>
              </a:defRPr>
            </a:lvl4pPr>
            <a:lvl5pPr lvl="4" algn="ctr">
              <a:spcBef>
                <a:spcPts val="1000"/>
              </a:spcBef>
              <a:spcAft>
                <a:spcPts val="0"/>
              </a:spcAft>
              <a:buSzPts val="1200"/>
              <a:buNone/>
              <a:defRPr>
                <a:solidFill>
                  <a:srgbClr val="888888"/>
                </a:solidFill>
              </a:defRPr>
            </a:lvl5pPr>
            <a:lvl6pPr lvl="5" algn="ctr">
              <a:spcBef>
                <a:spcPts val="1000"/>
              </a:spcBef>
              <a:spcAft>
                <a:spcPts val="0"/>
              </a:spcAft>
              <a:buSzPts val="1200"/>
              <a:buNone/>
              <a:defRPr>
                <a:solidFill>
                  <a:srgbClr val="888888"/>
                </a:solidFill>
              </a:defRPr>
            </a:lvl6pPr>
            <a:lvl7pPr lvl="6" algn="ctr">
              <a:spcBef>
                <a:spcPts val="1000"/>
              </a:spcBef>
              <a:spcAft>
                <a:spcPts val="0"/>
              </a:spcAft>
              <a:buSzPts val="1200"/>
              <a:buNone/>
              <a:defRPr>
                <a:solidFill>
                  <a:srgbClr val="888888"/>
                </a:solidFill>
              </a:defRPr>
            </a:lvl7pPr>
            <a:lvl8pPr lvl="7" algn="ctr">
              <a:spcBef>
                <a:spcPts val="1000"/>
              </a:spcBef>
              <a:spcAft>
                <a:spcPts val="0"/>
              </a:spcAft>
              <a:buSzPts val="1200"/>
              <a:buNone/>
              <a:defRPr>
                <a:solidFill>
                  <a:srgbClr val="888888"/>
                </a:solidFill>
              </a:defRPr>
            </a:lvl8pPr>
            <a:lvl9pPr lvl="8" algn="ctr">
              <a:spcBef>
                <a:spcPts val="1000"/>
              </a:spcBef>
              <a:spcAft>
                <a:spcPts val="0"/>
              </a:spcAft>
              <a:buSzPts val="1200"/>
              <a:buNone/>
              <a:defRPr>
                <a:solidFill>
                  <a:srgbClr val="888888"/>
                </a:solidFill>
              </a:defRPr>
            </a:lvl9pPr>
          </a:lstStyle>
          <a:p>
            <a:endParaRPr/>
          </a:p>
        </p:txBody>
      </p:sp>
      <p:sp>
        <p:nvSpPr>
          <p:cNvPr id="45" name="Google Shape;45;p35"/>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35"/>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35"/>
          <p:cNvSpPr/>
          <p:nvPr/>
        </p:nvSpPr>
        <p:spPr>
          <a:xfrm>
            <a:off x="0" y="4323810"/>
            <a:ext cx="1744652" cy="778589"/>
          </a:xfrm>
          <a:custGeom>
            <a:avLst/>
            <a:gdLst/>
            <a:ahLst/>
            <a:cxnLst/>
            <a:rect l="l" t="t" r="r" b="b"/>
            <a:pathLst>
              <a:path w="372" h="166" extrusionOk="0">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5"/>
          <p:cNvSpPr txBox="1">
            <a:spLocks noGrp="1"/>
          </p:cNvSpPr>
          <p:nvPr>
            <p:ph type="sldNum" idx="12"/>
          </p:nvPr>
        </p:nvSpPr>
        <p:spPr>
          <a:xfrm>
            <a:off x="531812" y="4529540"/>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re et légende">
  <p:cSld name="Titre et légende">
    <p:spTree>
      <p:nvGrpSpPr>
        <p:cNvPr id="1" name="Shape 108"/>
        <p:cNvGrpSpPr/>
        <p:nvPr/>
      </p:nvGrpSpPr>
      <p:grpSpPr>
        <a:xfrm>
          <a:off x="0" y="0"/>
          <a:ext cx="0" cy="0"/>
          <a:chOff x="0" y="0"/>
          <a:chExt cx="0" cy="0"/>
        </a:xfrm>
      </p:grpSpPr>
      <p:sp>
        <p:nvSpPr>
          <p:cNvPr id="109" name="Google Shape;109;p44"/>
          <p:cNvSpPr txBox="1">
            <a:spLocks noGrp="1"/>
          </p:cNvSpPr>
          <p:nvPr>
            <p:ph type="title"/>
          </p:nvPr>
        </p:nvSpPr>
        <p:spPr>
          <a:xfrm>
            <a:off x="2589212" y="609600"/>
            <a:ext cx="8915399" cy="311704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168DBA"/>
              </a:buClr>
              <a:buSzPts val="4800"/>
              <a:buFont typeface="Century Gothic"/>
              <a:buNone/>
              <a:defRPr sz="48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44"/>
          <p:cNvSpPr txBox="1">
            <a:spLocks noGrp="1"/>
          </p:cNvSpPr>
          <p:nvPr>
            <p:ph type="body" idx="1"/>
          </p:nvPr>
        </p:nvSpPr>
        <p:spPr>
          <a:xfrm>
            <a:off x="2589212" y="4354046"/>
            <a:ext cx="8915399" cy="1555864"/>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800"/>
              <a:buNone/>
              <a:defRPr sz="1800">
                <a:solidFill>
                  <a:srgbClr val="595959"/>
                </a:solidFill>
              </a:defRPr>
            </a:lvl1pPr>
            <a:lvl2pPr marL="914400" lvl="1" indent="-228600" algn="l">
              <a:spcBef>
                <a:spcPts val="1000"/>
              </a:spcBef>
              <a:spcAft>
                <a:spcPts val="0"/>
              </a:spcAft>
              <a:buSzPts val="1800"/>
              <a:buNone/>
              <a:defRPr sz="1800">
                <a:solidFill>
                  <a:srgbClr val="888888"/>
                </a:solidFill>
              </a:defRPr>
            </a:lvl2pPr>
            <a:lvl3pPr marL="1371600" lvl="2" indent="-228600" algn="l">
              <a:spcBef>
                <a:spcPts val="1000"/>
              </a:spcBef>
              <a:spcAft>
                <a:spcPts val="0"/>
              </a:spcAft>
              <a:buSzPts val="1600"/>
              <a:buNone/>
              <a:defRPr sz="1600">
                <a:solidFill>
                  <a:srgbClr val="888888"/>
                </a:solidFill>
              </a:defRPr>
            </a:lvl3pPr>
            <a:lvl4pPr marL="1828800" lvl="3" indent="-228600" algn="l">
              <a:spcBef>
                <a:spcPts val="1000"/>
              </a:spcBef>
              <a:spcAft>
                <a:spcPts val="0"/>
              </a:spcAft>
              <a:buSzPts val="1400"/>
              <a:buNone/>
              <a:defRPr sz="1400">
                <a:solidFill>
                  <a:srgbClr val="888888"/>
                </a:solidFill>
              </a:defRPr>
            </a:lvl4pPr>
            <a:lvl5pPr marL="2286000" lvl="4" indent="-228600" algn="l">
              <a:spcBef>
                <a:spcPts val="1000"/>
              </a:spcBef>
              <a:spcAft>
                <a:spcPts val="0"/>
              </a:spcAft>
              <a:buSzPts val="1400"/>
              <a:buNone/>
              <a:defRPr sz="1400">
                <a:solidFill>
                  <a:srgbClr val="888888"/>
                </a:solidFill>
              </a:defRPr>
            </a:lvl5pPr>
            <a:lvl6pPr marL="2743200" lvl="5" indent="-228600" algn="l">
              <a:spcBef>
                <a:spcPts val="1000"/>
              </a:spcBef>
              <a:spcAft>
                <a:spcPts val="0"/>
              </a:spcAft>
              <a:buSzPts val="1400"/>
              <a:buNone/>
              <a:defRPr sz="1400">
                <a:solidFill>
                  <a:srgbClr val="888888"/>
                </a:solidFill>
              </a:defRPr>
            </a:lvl6pPr>
            <a:lvl7pPr marL="3200400" lvl="6" indent="-228600" algn="l">
              <a:spcBef>
                <a:spcPts val="1000"/>
              </a:spcBef>
              <a:spcAft>
                <a:spcPts val="0"/>
              </a:spcAft>
              <a:buSzPts val="1400"/>
              <a:buNone/>
              <a:defRPr sz="1400">
                <a:solidFill>
                  <a:srgbClr val="888888"/>
                </a:solidFill>
              </a:defRPr>
            </a:lvl7pPr>
            <a:lvl8pPr marL="3657600" lvl="7" indent="-228600" algn="l">
              <a:spcBef>
                <a:spcPts val="1000"/>
              </a:spcBef>
              <a:spcAft>
                <a:spcPts val="0"/>
              </a:spcAft>
              <a:buSzPts val="1400"/>
              <a:buNone/>
              <a:defRPr sz="1400">
                <a:solidFill>
                  <a:srgbClr val="888888"/>
                </a:solidFill>
              </a:defRPr>
            </a:lvl8pPr>
            <a:lvl9pPr marL="4114800" lvl="8" indent="-228600" algn="l">
              <a:spcBef>
                <a:spcPts val="1000"/>
              </a:spcBef>
              <a:spcAft>
                <a:spcPts val="0"/>
              </a:spcAft>
              <a:buSzPts val="1400"/>
              <a:buNone/>
              <a:defRPr sz="1400">
                <a:solidFill>
                  <a:srgbClr val="888888"/>
                </a:solidFill>
              </a:defRPr>
            </a:lvl9pPr>
          </a:lstStyle>
          <a:p>
            <a:endParaRPr/>
          </a:p>
        </p:txBody>
      </p:sp>
      <p:sp>
        <p:nvSpPr>
          <p:cNvPr id="111" name="Google Shape;111;p44"/>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44"/>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44"/>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4"/>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itation avec légende">
  <p:cSld name="Citation avec légende">
    <p:spTree>
      <p:nvGrpSpPr>
        <p:cNvPr id="1" name="Shape 115"/>
        <p:cNvGrpSpPr/>
        <p:nvPr/>
      </p:nvGrpSpPr>
      <p:grpSpPr>
        <a:xfrm>
          <a:off x="0" y="0"/>
          <a:ext cx="0" cy="0"/>
          <a:chOff x="0" y="0"/>
          <a:chExt cx="0" cy="0"/>
        </a:xfrm>
      </p:grpSpPr>
      <p:sp>
        <p:nvSpPr>
          <p:cNvPr id="116" name="Google Shape;116;p45"/>
          <p:cNvSpPr txBox="1">
            <a:spLocks noGrp="1"/>
          </p:cNvSpPr>
          <p:nvPr>
            <p:ph type="title"/>
          </p:nvPr>
        </p:nvSpPr>
        <p:spPr>
          <a:xfrm>
            <a:off x="2849949" y="609600"/>
            <a:ext cx="8393926" cy="2895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168DBA"/>
              </a:buClr>
              <a:buSzPts val="4800"/>
              <a:buFont typeface="Century Gothic"/>
              <a:buNone/>
              <a:defRPr sz="48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45"/>
          <p:cNvSpPr txBox="1">
            <a:spLocks noGrp="1"/>
          </p:cNvSpPr>
          <p:nvPr>
            <p:ph type="body" idx="1"/>
          </p:nvPr>
        </p:nvSpPr>
        <p:spPr>
          <a:xfrm>
            <a:off x="3275012" y="3505200"/>
            <a:ext cx="7536554" cy="381000"/>
          </a:xfrm>
          <a:prstGeom prst="rect">
            <a:avLst/>
          </a:prstGeom>
          <a:noFill/>
          <a:ln>
            <a:noFill/>
          </a:ln>
        </p:spPr>
        <p:txBody>
          <a:bodyPr spcFirstLastPara="1" wrap="square" lIns="91425" tIns="45700" rIns="91425" bIns="45700" anchor="ctr" anchorCtr="0">
            <a:noAutofit/>
          </a:bodyPr>
          <a:lstStyle>
            <a:lvl1pPr marL="457200" lvl="0" indent="-228600" algn="l">
              <a:spcBef>
                <a:spcPts val="1000"/>
              </a:spcBef>
              <a:spcAft>
                <a:spcPts val="0"/>
              </a:spcAft>
              <a:buSzPts val="1600"/>
              <a:buFont typeface="Century Gothic"/>
              <a:buNone/>
              <a:defRPr sz="1600">
                <a:solidFill>
                  <a:srgbClr val="7F7F7F"/>
                </a:solidFill>
              </a:defRPr>
            </a:lvl1pPr>
            <a:lvl2pPr marL="914400" lvl="1" indent="-228600" algn="l">
              <a:spcBef>
                <a:spcPts val="1000"/>
              </a:spcBef>
              <a:spcAft>
                <a:spcPts val="0"/>
              </a:spcAft>
              <a:buSzPts val="1600"/>
              <a:buFont typeface="Century Gothic"/>
              <a:buNone/>
              <a:defRPr/>
            </a:lvl2pPr>
            <a:lvl3pPr marL="1371600" lvl="2" indent="-228600" algn="l">
              <a:spcBef>
                <a:spcPts val="1000"/>
              </a:spcBef>
              <a:spcAft>
                <a:spcPts val="0"/>
              </a:spcAft>
              <a:buSzPts val="1400"/>
              <a:buFont typeface="Century Gothic"/>
              <a:buNone/>
              <a:defRPr/>
            </a:lvl3pPr>
            <a:lvl4pPr marL="1828800" lvl="3" indent="-228600" algn="l">
              <a:spcBef>
                <a:spcPts val="1000"/>
              </a:spcBef>
              <a:spcAft>
                <a:spcPts val="0"/>
              </a:spcAft>
              <a:buSzPts val="1200"/>
              <a:buFont typeface="Century Gothic"/>
              <a:buNone/>
              <a:defRPr/>
            </a:lvl4pPr>
            <a:lvl5pPr marL="2286000" lvl="4" indent="-228600" algn="l">
              <a:spcBef>
                <a:spcPts val="1000"/>
              </a:spcBef>
              <a:spcAft>
                <a:spcPts val="0"/>
              </a:spcAft>
              <a:buSzPts val="1200"/>
              <a:buFont typeface="Century Gothic"/>
              <a:buNone/>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18" name="Google Shape;118;p45"/>
          <p:cNvSpPr txBox="1">
            <a:spLocks noGrp="1"/>
          </p:cNvSpPr>
          <p:nvPr>
            <p:ph type="body" idx="2"/>
          </p:nvPr>
        </p:nvSpPr>
        <p:spPr>
          <a:xfrm>
            <a:off x="2589212" y="4354046"/>
            <a:ext cx="8915399" cy="1555864"/>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800"/>
              <a:buNone/>
              <a:defRPr sz="1800">
                <a:solidFill>
                  <a:srgbClr val="595959"/>
                </a:solidFill>
              </a:defRPr>
            </a:lvl1pPr>
            <a:lvl2pPr marL="914400" lvl="1" indent="-228600" algn="l">
              <a:spcBef>
                <a:spcPts val="1000"/>
              </a:spcBef>
              <a:spcAft>
                <a:spcPts val="0"/>
              </a:spcAft>
              <a:buSzPts val="1800"/>
              <a:buNone/>
              <a:defRPr sz="1800">
                <a:solidFill>
                  <a:srgbClr val="888888"/>
                </a:solidFill>
              </a:defRPr>
            </a:lvl2pPr>
            <a:lvl3pPr marL="1371600" lvl="2" indent="-228600" algn="l">
              <a:spcBef>
                <a:spcPts val="1000"/>
              </a:spcBef>
              <a:spcAft>
                <a:spcPts val="0"/>
              </a:spcAft>
              <a:buSzPts val="1600"/>
              <a:buNone/>
              <a:defRPr sz="1600">
                <a:solidFill>
                  <a:srgbClr val="888888"/>
                </a:solidFill>
              </a:defRPr>
            </a:lvl3pPr>
            <a:lvl4pPr marL="1828800" lvl="3" indent="-228600" algn="l">
              <a:spcBef>
                <a:spcPts val="1000"/>
              </a:spcBef>
              <a:spcAft>
                <a:spcPts val="0"/>
              </a:spcAft>
              <a:buSzPts val="1400"/>
              <a:buNone/>
              <a:defRPr sz="1400">
                <a:solidFill>
                  <a:srgbClr val="888888"/>
                </a:solidFill>
              </a:defRPr>
            </a:lvl4pPr>
            <a:lvl5pPr marL="2286000" lvl="4" indent="-228600" algn="l">
              <a:spcBef>
                <a:spcPts val="1000"/>
              </a:spcBef>
              <a:spcAft>
                <a:spcPts val="0"/>
              </a:spcAft>
              <a:buSzPts val="1400"/>
              <a:buNone/>
              <a:defRPr sz="1400">
                <a:solidFill>
                  <a:srgbClr val="888888"/>
                </a:solidFill>
              </a:defRPr>
            </a:lvl5pPr>
            <a:lvl6pPr marL="2743200" lvl="5" indent="-228600" algn="l">
              <a:spcBef>
                <a:spcPts val="1000"/>
              </a:spcBef>
              <a:spcAft>
                <a:spcPts val="0"/>
              </a:spcAft>
              <a:buSzPts val="1400"/>
              <a:buNone/>
              <a:defRPr sz="1400">
                <a:solidFill>
                  <a:srgbClr val="888888"/>
                </a:solidFill>
              </a:defRPr>
            </a:lvl6pPr>
            <a:lvl7pPr marL="3200400" lvl="6" indent="-228600" algn="l">
              <a:spcBef>
                <a:spcPts val="1000"/>
              </a:spcBef>
              <a:spcAft>
                <a:spcPts val="0"/>
              </a:spcAft>
              <a:buSzPts val="1400"/>
              <a:buNone/>
              <a:defRPr sz="1400">
                <a:solidFill>
                  <a:srgbClr val="888888"/>
                </a:solidFill>
              </a:defRPr>
            </a:lvl7pPr>
            <a:lvl8pPr marL="3657600" lvl="7" indent="-228600" algn="l">
              <a:spcBef>
                <a:spcPts val="1000"/>
              </a:spcBef>
              <a:spcAft>
                <a:spcPts val="0"/>
              </a:spcAft>
              <a:buSzPts val="1400"/>
              <a:buNone/>
              <a:defRPr sz="1400">
                <a:solidFill>
                  <a:srgbClr val="888888"/>
                </a:solidFill>
              </a:defRPr>
            </a:lvl8pPr>
            <a:lvl9pPr marL="4114800" lvl="8" indent="-228600" algn="l">
              <a:spcBef>
                <a:spcPts val="1000"/>
              </a:spcBef>
              <a:spcAft>
                <a:spcPts val="0"/>
              </a:spcAft>
              <a:buSzPts val="1400"/>
              <a:buNone/>
              <a:defRPr sz="1400">
                <a:solidFill>
                  <a:srgbClr val="888888"/>
                </a:solidFill>
              </a:defRPr>
            </a:lvl9pPr>
          </a:lstStyle>
          <a:p>
            <a:endParaRPr/>
          </a:p>
        </p:txBody>
      </p:sp>
      <p:sp>
        <p:nvSpPr>
          <p:cNvPr id="119" name="Google Shape;119;p45"/>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45"/>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45"/>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5"/>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
        <p:nvSpPr>
          <p:cNvPr id="123" name="Google Shape;123;p45"/>
          <p:cNvSpPr txBox="1"/>
          <p:nvPr/>
        </p:nvSpPr>
        <p:spPr>
          <a:xfrm>
            <a:off x="2467652" y="648005"/>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fr-FR" sz="8000">
                <a:solidFill>
                  <a:schemeClr val="accent1"/>
                </a:solidFill>
                <a:latin typeface="Arial"/>
                <a:ea typeface="Arial"/>
                <a:cs typeface="Arial"/>
                <a:sym typeface="Arial"/>
              </a:rPr>
              <a:t>“</a:t>
            </a:r>
            <a:endParaRPr/>
          </a:p>
        </p:txBody>
      </p:sp>
      <p:sp>
        <p:nvSpPr>
          <p:cNvPr id="124" name="Google Shape;124;p45"/>
          <p:cNvSpPr txBox="1"/>
          <p:nvPr/>
        </p:nvSpPr>
        <p:spPr>
          <a:xfrm>
            <a:off x="11114852" y="290530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fr-FR" sz="8000">
                <a:solidFill>
                  <a:schemeClr val="accent1"/>
                </a:solidFill>
                <a:latin typeface="Arial"/>
                <a:ea typeface="Arial"/>
                <a:cs typeface="Arial"/>
                <a:sym typeface="Arial"/>
              </a:rPr>
              <a:t>”</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rte nom">
  <p:cSld name="Carte nom">
    <p:spTree>
      <p:nvGrpSpPr>
        <p:cNvPr id="1" name="Shape 125"/>
        <p:cNvGrpSpPr/>
        <p:nvPr/>
      </p:nvGrpSpPr>
      <p:grpSpPr>
        <a:xfrm>
          <a:off x="0" y="0"/>
          <a:ext cx="0" cy="0"/>
          <a:chOff x="0" y="0"/>
          <a:chExt cx="0" cy="0"/>
        </a:xfrm>
      </p:grpSpPr>
      <p:sp>
        <p:nvSpPr>
          <p:cNvPr id="126" name="Google Shape;126;p46"/>
          <p:cNvSpPr txBox="1">
            <a:spLocks noGrp="1"/>
          </p:cNvSpPr>
          <p:nvPr>
            <p:ph type="title"/>
          </p:nvPr>
        </p:nvSpPr>
        <p:spPr>
          <a:xfrm>
            <a:off x="2589213" y="2438400"/>
            <a:ext cx="8915400" cy="2724845"/>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168DBA"/>
              </a:buClr>
              <a:buSzPts val="4800"/>
              <a:buFont typeface="Century Gothic"/>
              <a:buNone/>
              <a:defRPr sz="4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46"/>
          <p:cNvSpPr txBox="1">
            <a:spLocks noGrp="1"/>
          </p:cNvSpPr>
          <p:nvPr>
            <p:ph type="body" idx="1"/>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800"/>
              <a:buNone/>
              <a:defRPr>
                <a:solidFill>
                  <a:srgbClr val="595959"/>
                </a:solidFill>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28" name="Google Shape;128;p46"/>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46"/>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46"/>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6"/>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rte nom citation">
  <p:cSld name="Carte nom citation">
    <p:spTree>
      <p:nvGrpSpPr>
        <p:cNvPr id="1" name="Shape 132"/>
        <p:cNvGrpSpPr/>
        <p:nvPr/>
      </p:nvGrpSpPr>
      <p:grpSpPr>
        <a:xfrm>
          <a:off x="0" y="0"/>
          <a:ext cx="0" cy="0"/>
          <a:chOff x="0" y="0"/>
          <a:chExt cx="0" cy="0"/>
        </a:xfrm>
      </p:grpSpPr>
      <p:sp>
        <p:nvSpPr>
          <p:cNvPr id="133" name="Google Shape;133;p47"/>
          <p:cNvSpPr txBox="1">
            <a:spLocks noGrp="1"/>
          </p:cNvSpPr>
          <p:nvPr>
            <p:ph type="title"/>
          </p:nvPr>
        </p:nvSpPr>
        <p:spPr>
          <a:xfrm>
            <a:off x="2849949" y="609600"/>
            <a:ext cx="8393926" cy="2895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168DBA"/>
              </a:buClr>
              <a:buSzPts val="4800"/>
              <a:buFont typeface="Century Gothic"/>
              <a:buNone/>
              <a:defRPr sz="48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47"/>
          <p:cNvSpPr txBox="1">
            <a:spLocks noGrp="1"/>
          </p:cNvSpPr>
          <p:nvPr>
            <p:ph type="body" idx="1"/>
          </p:nvPr>
        </p:nvSpPr>
        <p:spPr>
          <a:xfrm>
            <a:off x="2589212" y="4343400"/>
            <a:ext cx="8915400" cy="838200"/>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Font typeface="Century Gothic"/>
              <a:buNone/>
              <a:defRPr sz="2400">
                <a:solidFill>
                  <a:schemeClr val="accent1"/>
                </a:solidFill>
              </a:defRPr>
            </a:lvl1pPr>
            <a:lvl2pPr marL="914400" lvl="1" indent="-228600" algn="l">
              <a:spcBef>
                <a:spcPts val="1000"/>
              </a:spcBef>
              <a:spcAft>
                <a:spcPts val="0"/>
              </a:spcAft>
              <a:buSzPts val="1600"/>
              <a:buFont typeface="Century Gothic"/>
              <a:buNone/>
              <a:defRPr/>
            </a:lvl2pPr>
            <a:lvl3pPr marL="1371600" lvl="2" indent="-228600" algn="l">
              <a:spcBef>
                <a:spcPts val="1000"/>
              </a:spcBef>
              <a:spcAft>
                <a:spcPts val="0"/>
              </a:spcAft>
              <a:buSzPts val="1400"/>
              <a:buFont typeface="Century Gothic"/>
              <a:buNone/>
              <a:defRPr/>
            </a:lvl3pPr>
            <a:lvl4pPr marL="1828800" lvl="3" indent="-228600" algn="l">
              <a:spcBef>
                <a:spcPts val="1000"/>
              </a:spcBef>
              <a:spcAft>
                <a:spcPts val="0"/>
              </a:spcAft>
              <a:buSzPts val="1200"/>
              <a:buFont typeface="Century Gothic"/>
              <a:buNone/>
              <a:defRPr/>
            </a:lvl4pPr>
            <a:lvl5pPr marL="2286000" lvl="4" indent="-228600" algn="l">
              <a:spcBef>
                <a:spcPts val="1000"/>
              </a:spcBef>
              <a:spcAft>
                <a:spcPts val="0"/>
              </a:spcAft>
              <a:buSzPts val="1200"/>
              <a:buFont typeface="Century Gothic"/>
              <a:buNone/>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35" name="Google Shape;135;p47"/>
          <p:cNvSpPr txBox="1">
            <a:spLocks noGrp="1"/>
          </p:cNvSpPr>
          <p:nvPr>
            <p:ph type="body" idx="2"/>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800"/>
              <a:buNone/>
              <a:defRPr>
                <a:solidFill>
                  <a:srgbClr val="595959"/>
                </a:solidFill>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36" name="Google Shape;136;p47"/>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47"/>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47"/>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7"/>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
        <p:nvSpPr>
          <p:cNvPr id="140" name="Google Shape;140;p47"/>
          <p:cNvSpPr txBox="1"/>
          <p:nvPr/>
        </p:nvSpPr>
        <p:spPr>
          <a:xfrm>
            <a:off x="2467652" y="648005"/>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fr-FR" sz="8000">
                <a:solidFill>
                  <a:schemeClr val="accent1"/>
                </a:solidFill>
                <a:latin typeface="Arial"/>
                <a:ea typeface="Arial"/>
                <a:cs typeface="Arial"/>
                <a:sym typeface="Arial"/>
              </a:rPr>
              <a:t>“</a:t>
            </a:r>
            <a:endParaRPr/>
          </a:p>
        </p:txBody>
      </p:sp>
      <p:sp>
        <p:nvSpPr>
          <p:cNvPr id="141" name="Google Shape;141;p47"/>
          <p:cNvSpPr txBox="1"/>
          <p:nvPr/>
        </p:nvSpPr>
        <p:spPr>
          <a:xfrm>
            <a:off x="11114852" y="290530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fr-FR" sz="8000">
                <a:solidFill>
                  <a:schemeClr val="accent1"/>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Vrai ou faux">
  <p:cSld name="Vrai ou faux">
    <p:spTree>
      <p:nvGrpSpPr>
        <p:cNvPr id="1" name="Shape 142"/>
        <p:cNvGrpSpPr/>
        <p:nvPr/>
      </p:nvGrpSpPr>
      <p:grpSpPr>
        <a:xfrm>
          <a:off x="0" y="0"/>
          <a:ext cx="0" cy="0"/>
          <a:chOff x="0" y="0"/>
          <a:chExt cx="0" cy="0"/>
        </a:xfrm>
      </p:grpSpPr>
      <p:sp>
        <p:nvSpPr>
          <p:cNvPr id="143" name="Google Shape;143;p48"/>
          <p:cNvSpPr txBox="1">
            <a:spLocks noGrp="1"/>
          </p:cNvSpPr>
          <p:nvPr>
            <p:ph type="title"/>
          </p:nvPr>
        </p:nvSpPr>
        <p:spPr>
          <a:xfrm>
            <a:off x="2589212" y="627407"/>
            <a:ext cx="8915399" cy="288002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168DBA"/>
              </a:buClr>
              <a:buSzPts val="4800"/>
              <a:buFont typeface="Century Gothic"/>
              <a:buNone/>
              <a:defRPr sz="4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48"/>
          <p:cNvSpPr txBox="1">
            <a:spLocks noGrp="1"/>
          </p:cNvSpPr>
          <p:nvPr>
            <p:ph type="body" idx="1"/>
          </p:nvPr>
        </p:nvSpPr>
        <p:spPr>
          <a:xfrm>
            <a:off x="2589212" y="4343400"/>
            <a:ext cx="8915400" cy="838200"/>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Font typeface="Century Gothic"/>
              <a:buNone/>
              <a:defRPr sz="2400">
                <a:solidFill>
                  <a:schemeClr val="accent1"/>
                </a:solidFill>
              </a:defRPr>
            </a:lvl1pPr>
            <a:lvl2pPr marL="914400" lvl="1" indent="-228600" algn="l">
              <a:spcBef>
                <a:spcPts val="1000"/>
              </a:spcBef>
              <a:spcAft>
                <a:spcPts val="0"/>
              </a:spcAft>
              <a:buSzPts val="1600"/>
              <a:buFont typeface="Century Gothic"/>
              <a:buNone/>
              <a:defRPr/>
            </a:lvl2pPr>
            <a:lvl3pPr marL="1371600" lvl="2" indent="-228600" algn="l">
              <a:spcBef>
                <a:spcPts val="1000"/>
              </a:spcBef>
              <a:spcAft>
                <a:spcPts val="0"/>
              </a:spcAft>
              <a:buSzPts val="1400"/>
              <a:buFont typeface="Century Gothic"/>
              <a:buNone/>
              <a:defRPr/>
            </a:lvl3pPr>
            <a:lvl4pPr marL="1828800" lvl="3" indent="-228600" algn="l">
              <a:spcBef>
                <a:spcPts val="1000"/>
              </a:spcBef>
              <a:spcAft>
                <a:spcPts val="0"/>
              </a:spcAft>
              <a:buSzPts val="1200"/>
              <a:buFont typeface="Century Gothic"/>
              <a:buNone/>
              <a:defRPr/>
            </a:lvl4pPr>
            <a:lvl5pPr marL="2286000" lvl="4" indent="-228600" algn="l">
              <a:spcBef>
                <a:spcPts val="1000"/>
              </a:spcBef>
              <a:spcAft>
                <a:spcPts val="0"/>
              </a:spcAft>
              <a:buSzPts val="1200"/>
              <a:buFont typeface="Century Gothic"/>
              <a:buNone/>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45" name="Google Shape;145;p48"/>
          <p:cNvSpPr txBox="1">
            <a:spLocks noGrp="1"/>
          </p:cNvSpPr>
          <p:nvPr>
            <p:ph type="body" idx="2"/>
          </p:nvPr>
        </p:nvSpPr>
        <p:spPr>
          <a:xfrm>
            <a:off x="2589213" y="5181600"/>
            <a:ext cx="8915400" cy="72962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800"/>
              <a:buNone/>
              <a:defRPr>
                <a:solidFill>
                  <a:srgbClr val="595959"/>
                </a:solidFill>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46" name="Google Shape;146;p48"/>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48"/>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48"/>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8"/>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re et texte vertical" type="vertTx">
  <p:cSld name="VERTICAL_TEXT">
    <p:spTree>
      <p:nvGrpSpPr>
        <p:cNvPr id="1" name="Shape 150"/>
        <p:cNvGrpSpPr/>
        <p:nvPr/>
      </p:nvGrpSpPr>
      <p:grpSpPr>
        <a:xfrm>
          <a:off x="0" y="0"/>
          <a:ext cx="0" cy="0"/>
          <a:chOff x="0" y="0"/>
          <a:chExt cx="0" cy="0"/>
        </a:xfrm>
      </p:grpSpPr>
      <p:sp>
        <p:nvSpPr>
          <p:cNvPr id="151" name="Google Shape;151;p49"/>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2" name="Google Shape;152;p49"/>
          <p:cNvSpPr txBox="1">
            <a:spLocks noGrp="1"/>
          </p:cNvSpPr>
          <p:nvPr>
            <p:ph type="body" idx="1"/>
          </p:nvPr>
        </p:nvSpPr>
        <p:spPr>
          <a:xfrm rot="5400000">
            <a:off x="5103812" y="-381000"/>
            <a:ext cx="3886200" cy="8915400"/>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53" name="Google Shape;153;p49"/>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p49"/>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5" name="Google Shape;155;p49"/>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9"/>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re vertical et texte" type="vertTitleAndTx">
  <p:cSld name="VERTICAL_TITLE_AND_VERTICAL_TEXT">
    <p:spTree>
      <p:nvGrpSpPr>
        <p:cNvPr id="1" name="Shape 157"/>
        <p:cNvGrpSpPr/>
        <p:nvPr/>
      </p:nvGrpSpPr>
      <p:grpSpPr>
        <a:xfrm>
          <a:off x="0" y="0"/>
          <a:ext cx="0" cy="0"/>
          <a:chOff x="0" y="0"/>
          <a:chExt cx="0" cy="0"/>
        </a:xfrm>
      </p:grpSpPr>
      <p:sp>
        <p:nvSpPr>
          <p:cNvPr id="158" name="Google Shape;158;p50"/>
          <p:cNvSpPr txBox="1">
            <a:spLocks noGrp="1"/>
          </p:cNvSpPr>
          <p:nvPr>
            <p:ph type="title"/>
          </p:nvPr>
        </p:nvSpPr>
        <p:spPr>
          <a:xfrm rot="5400000">
            <a:off x="7756704" y="2165513"/>
            <a:ext cx="5283817" cy="2207601"/>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9" name="Google Shape;159;p50"/>
          <p:cNvSpPr txBox="1">
            <a:spLocks noGrp="1"/>
          </p:cNvSpPr>
          <p:nvPr>
            <p:ph type="body" idx="1"/>
          </p:nvPr>
        </p:nvSpPr>
        <p:spPr>
          <a:xfrm rot="5400000">
            <a:off x="3185803" y="30814"/>
            <a:ext cx="5283817" cy="6477000"/>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160" name="Google Shape;160;p50"/>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50"/>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50"/>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0"/>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49"/>
        <p:cNvGrpSpPr/>
        <p:nvPr/>
      </p:nvGrpSpPr>
      <p:grpSpPr>
        <a:xfrm>
          <a:off x="0" y="0"/>
          <a:ext cx="0" cy="0"/>
          <a:chOff x="0" y="0"/>
          <a:chExt cx="0" cy="0"/>
        </a:xfrm>
      </p:grpSpPr>
      <p:sp>
        <p:nvSpPr>
          <p:cNvPr id="50" name="Google Shape;50;p36"/>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36"/>
          <p:cNvSpPr txBox="1">
            <a:spLocks noGrp="1"/>
          </p:cNvSpPr>
          <p:nvPr>
            <p:ph type="body" idx="1"/>
          </p:nvPr>
        </p:nvSpPr>
        <p:spPr>
          <a:xfrm>
            <a:off x="2589212" y="2133600"/>
            <a:ext cx="8915400" cy="3777622"/>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52" name="Google Shape;52;p36"/>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6"/>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36"/>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6"/>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aison" type="twoTxTwoObj">
  <p:cSld name="TWO_OBJECTS_WITH_TEXT">
    <p:spTree>
      <p:nvGrpSpPr>
        <p:cNvPr id="1" name="Shape 56"/>
        <p:cNvGrpSpPr/>
        <p:nvPr/>
      </p:nvGrpSpPr>
      <p:grpSpPr>
        <a:xfrm>
          <a:off x="0" y="0"/>
          <a:ext cx="0" cy="0"/>
          <a:chOff x="0" y="0"/>
          <a:chExt cx="0" cy="0"/>
        </a:xfrm>
      </p:grpSpPr>
      <p:sp>
        <p:nvSpPr>
          <p:cNvPr id="57" name="Google Shape;57;p37"/>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37"/>
          <p:cNvSpPr txBox="1">
            <a:spLocks noGrp="1"/>
          </p:cNvSpPr>
          <p:nvPr>
            <p:ph type="body" idx="1"/>
          </p:nvPr>
        </p:nvSpPr>
        <p:spPr>
          <a:xfrm>
            <a:off x="2939373" y="1972703"/>
            <a:ext cx="3992732"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None/>
              <a:defRPr sz="2400" b="0"/>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59" name="Google Shape;59;p37"/>
          <p:cNvSpPr txBox="1">
            <a:spLocks noGrp="1"/>
          </p:cNvSpPr>
          <p:nvPr>
            <p:ph type="body" idx="2"/>
          </p:nvPr>
        </p:nvSpPr>
        <p:spPr>
          <a:xfrm>
            <a:off x="2589212" y="2548966"/>
            <a:ext cx="4342893" cy="3354060"/>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60" name="Google Shape;60;p37"/>
          <p:cNvSpPr txBox="1">
            <a:spLocks noGrp="1"/>
          </p:cNvSpPr>
          <p:nvPr>
            <p:ph type="body" idx="3"/>
          </p:nvPr>
        </p:nvSpPr>
        <p:spPr>
          <a:xfrm>
            <a:off x="7506629" y="1969475"/>
            <a:ext cx="3999001"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2400"/>
              <a:buNone/>
              <a:defRPr sz="2400" b="0"/>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0"/>
              </a:spcAft>
              <a:buSzPts val="1600"/>
              <a:buNone/>
              <a:defRPr sz="1600" b="1"/>
            </a:lvl9pPr>
          </a:lstStyle>
          <a:p>
            <a:endParaRPr/>
          </a:p>
        </p:txBody>
      </p:sp>
      <p:sp>
        <p:nvSpPr>
          <p:cNvPr id="61" name="Google Shape;61;p37"/>
          <p:cNvSpPr txBox="1">
            <a:spLocks noGrp="1"/>
          </p:cNvSpPr>
          <p:nvPr>
            <p:ph type="body" idx="4"/>
          </p:nvPr>
        </p:nvSpPr>
        <p:spPr>
          <a:xfrm>
            <a:off x="7166957" y="2545738"/>
            <a:ext cx="4338674" cy="3354060"/>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62" name="Google Shape;62;p37"/>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7"/>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7"/>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7"/>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re de section" type="secHead">
  <p:cSld name="SECTION_HEADER">
    <p:spTree>
      <p:nvGrpSpPr>
        <p:cNvPr id="1" name="Shape 66"/>
        <p:cNvGrpSpPr/>
        <p:nvPr/>
      </p:nvGrpSpPr>
      <p:grpSpPr>
        <a:xfrm>
          <a:off x="0" y="0"/>
          <a:ext cx="0" cy="0"/>
          <a:chOff x="0" y="0"/>
          <a:chExt cx="0" cy="0"/>
        </a:xfrm>
      </p:grpSpPr>
      <p:sp>
        <p:nvSpPr>
          <p:cNvPr id="67" name="Google Shape;67;p38"/>
          <p:cNvSpPr txBox="1">
            <a:spLocks noGrp="1"/>
          </p:cNvSpPr>
          <p:nvPr>
            <p:ph type="title"/>
          </p:nvPr>
        </p:nvSpPr>
        <p:spPr>
          <a:xfrm>
            <a:off x="2589212" y="2058750"/>
            <a:ext cx="8915399" cy="1468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168DBA"/>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38"/>
          <p:cNvSpPr txBox="1">
            <a:spLocks noGrp="1"/>
          </p:cNvSpPr>
          <p:nvPr>
            <p:ph type="body" idx="1"/>
          </p:nvPr>
        </p:nvSpPr>
        <p:spPr>
          <a:xfrm>
            <a:off x="2589212" y="3530129"/>
            <a:ext cx="8915399"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2000"/>
              <a:buNone/>
              <a:defRPr sz="2000">
                <a:solidFill>
                  <a:srgbClr val="595959"/>
                </a:solidFill>
              </a:defRPr>
            </a:lvl1pPr>
            <a:lvl2pPr marL="914400" lvl="1" indent="-228600" algn="l">
              <a:spcBef>
                <a:spcPts val="1000"/>
              </a:spcBef>
              <a:spcAft>
                <a:spcPts val="0"/>
              </a:spcAft>
              <a:buSzPts val="1800"/>
              <a:buNone/>
              <a:defRPr sz="1800">
                <a:solidFill>
                  <a:srgbClr val="888888"/>
                </a:solidFill>
              </a:defRPr>
            </a:lvl2pPr>
            <a:lvl3pPr marL="1371600" lvl="2" indent="-228600" algn="l">
              <a:spcBef>
                <a:spcPts val="1000"/>
              </a:spcBef>
              <a:spcAft>
                <a:spcPts val="0"/>
              </a:spcAft>
              <a:buSzPts val="1600"/>
              <a:buNone/>
              <a:defRPr sz="1600">
                <a:solidFill>
                  <a:srgbClr val="888888"/>
                </a:solidFill>
              </a:defRPr>
            </a:lvl3pPr>
            <a:lvl4pPr marL="1828800" lvl="3" indent="-228600" algn="l">
              <a:spcBef>
                <a:spcPts val="1000"/>
              </a:spcBef>
              <a:spcAft>
                <a:spcPts val="0"/>
              </a:spcAft>
              <a:buSzPts val="1400"/>
              <a:buNone/>
              <a:defRPr sz="1400">
                <a:solidFill>
                  <a:srgbClr val="888888"/>
                </a:solidFill>
              </a:defRPr>
            </a:lvl4pPr>
            <a:lvl5pPr marL="2286000" lvl="4" indent="-228600" algn="l">
              <a:spcBef>
                <a:spcPts val="1000"/>
              </a:spcBef>
              <a:spcAft>
                <a:spcPts val="0"/>
              </a:spcAft>
              <a:buSzPts val="1400"/>
              <a:buNone/>
              <a:defRPr sz="1400">
                <a:solidFill>
                  <a:srgbClr val="888888"/>
                </a:solidFill>
              </a:defRPr>
            </a:lvl5pPr>
            <a:lvl6pPr marL="2743200" lvl="5" indent="-228600" algn="l">
              <a:spcBef>
                <a:spcPts val="1000"/>
              </a:spcBef>
              <a:spcAft>
                <a:spcPts val="0"/>
              </a:spcAft>
              <a:buSzPts val="1400"/>
              <a:buNone/>
              <a:defRPr sz="1400">
                <a:solidFill>
                  <a:srgbClr val="888888"/>
                </a:solidFill>
              </a:defRPr>
            </a:lvl6pPr>
            <a:lvl7pPr marL="3200400" lvl="6" indent="-228600" algn="l">
              <a:spcBef>
                <a:spcPts val="1000"/>
              </a:spcBef>
              <a:spcAft>
                <a:spcPts val="0"/>
              </a:spcAft>
              <a:buSzPts val="1400"/>
              <a:buNone/>
              <a:defRPr sz="1400">
                <a:solidFill>
                  <a:srgbClr val="888888"/>
                </a:solidFill>
              </a:defRPr>
            </a:lvl7pPr>
            <a:lvl8pPr marL="3657600" lvl="7" indent="-228600" algn="l">
              <a:spcBef>
                <a:spcPts val="1000"/>
              </a:spcBef>
              <a:spcAft>
                <a:spcPts val="0"/>
              </a:spcAft>
              <a:buSzPts val="1400"/>
              <a:buNone/>
              <a:defRPr sz="1400">
                <a:solidFill>
                  <a:srgbClr val="888888"/>
                </a:solidFill>
              </a:defRPr>
            </a:lvl8pPr>
            <a:lvl9pPr marL="4114800" lvl="8" indent="-228600" algn="l">
              <a:spcBef>
                <a:spcPts val="1000"/>
              </a:spcBef>
              <a:spcAft>
                <a:spcPts val="0"/>
              </a:spcAft>
              <a:buSzPts val="1400"/>
              <a:buNone/>
              <a:defRPr sz="1400">
                <a:solidFill>
                  <a:srgbClr val="888888"/>
                </a:solidFill>
              </a:defRPr>
            </a:lvl9pPr>
          </a:lstStyle>
          <a:p>
            <a:endParaRPr/>
          </a:p>
        </p:txBody>
      </p:sp>
      <p:sp>
        <p:nvSpPr>
          <p:cNvPr id="69" name="Google Shape;69;p38"/>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8"/>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8"/>
          <p:cNvSpPr/>
          <p:nvPr/>
        </p:nvSpPr>
        <p:spPr>
          <a:xfrm rot="10800000" flipH="1">
            <a:off x="-4189" y="31781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8"/>
          <p:cNvSpPr txBox="1">
            <a:spLocks noGrp="1"/>
          </p:cNvSpPr>
          <p:nvPr>
            <p:ph type="sldNum" idx="12"/>
          </p:nvPr>
        </p:nvSpPr>
        <p:spPr>
          <a:xfrm>
            <a:off x="531812" y="3244139"/>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eux contenus" type="twoObj">
  <p:cSld name="TWO_OBJECTS">
    <p:spTree>
      <p:nvGrpSpPr>
        <p:cNvPr id="1" name="Shape 73"/>
        <p:cNvGrpSpPr/>
        <p:nvPr/>
      </p:nvGrpSpPr>
      <p:grpSpPr>
        <a:xfrm>
          <a:off x="0" y="0"/>
          <a:ext cx="0" cy="0"/>
          <a:chOff x="0" y="0"/>
          <a:chExt cx="0" cy="0"/>
        </a:xfrm>
      </p:grpSpPr>
      <p:sp>
        <p:nvSpPr>
          <p:cNvPr id="74" name="Google Shape;74;p39"/>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39"/>
          <p:cNvSpPr txBox="1">
            <a:spLocks noGrp="1"/>
          </p:cNvSpPr>
          <p:nvPr>
            <p:ph type="body" idx="1"/>
          </p:nvPr>
        </p:nvSpPr>
        <p:spPr>
          <a:xfrm>
            <a:off x="2589212" y="2133600"/>
            <a:ext cx="4313864" cy="3777622"/>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76" name="Google Shape;76;p39"/>
          <p:cNvSpPr txBox="1">
            <a:spLocks noGrp="1"/>
          </p:cNvSpPr>
          <p:nvPr>
            <p:ph type="body" idx="2"/>
          </p:nvPr>
        </p:nvSpPr>
        <p:spPr>
          <a:xfrm>
            <a:off x="7190747" y="2126222"/>
            <a:ext cx="4313864" cy="3777622"/>
          </a:xfrm>
          <a:prstGeom prst="rect">
            <a:avLst/>
          </a:prstGeom>
          <a:noFill/>
          <a:ln>
            <a:noFill/>
          </a:ln>
        </p:spPr>
        <p:txBody>
          <a:bodyPr spcFirstLastPara="1" wrap="square" lIns="91425" tIns="45700" rIns="91425" bIns="45700" anchor="t"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77" name="Google Shape;77;p39"/>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9"/>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9"/>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9"/>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re seul" type="titleOnly">
  <p:cSld name="TITLE_ONLY">
    <p:spTree>
      <p:nvGrpSpPr>
        <p:cNvPr id="1" name="Shape 81"/>
        <p:cNvGrpSpPr/>
        <p:nvPr/>
      </p:nvGrpSpPr>
      <p:grpSpPr>
        <a:xfrm>
          <a:off x="0" y="0"/>
          <a:ext cx="0" cy="0"/>
          <a:chOff x="0" y="0"/>
          <a:chExt cx="0" cy="0"/>
        </a:xfrm>
      </p:grpSpPr>
      <p:sp>
        <p:nvSpPr>
          <p:cNvPr id="82" name="Google Shape;82;p40"/>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168DBA"/>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40"/>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40"/>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40"/>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0"/>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Vide" type="blank">
  <p:cSld name="BLANK">
    <p:spTree>
      <p:nvGrpSpPr>
        <p:cNvPr id="1" name="Shape 87"/>
        <p:cNvGrpSpPr/>
        <p:nvPr/>
      </p:nvGrpSpPr>
      <p:grpSpPr>
        <a:xfrm>
          <a:off x="0" y="0"/>
          <a:ext cx="0" cy="0"/>
          <a:chOff x="0" y="0"/>
          <a:chExt cx="0" cy="0"/>
        </a:xfrm>
      </p:grpSpPr>
      <p:sp>
        <p:nvSpPr>
          <p:cNvPr id="88" name="Google Shape;88;p41"/>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41"/>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41"/>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1"/>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u avec légende" type="objTx">
  <p:cSld name="OBJECT_WITH_CAPTION_TEXT">
    <p:spTree>
      <p:nvGrpSpPr>
        <p:cNvPr id="1" name="Shape 92"/>
        <p:cNvGrpSpPr/>
        <p:nvPr/>
      </p:nvGrpSpPr>
      <p:grpSpPr>
        <a:xfrm>
          <a:off x="0" y="0"/>
          <a:ext cx="0" cy="0"/>
          <a:chOff x="0" y="0"/>
          <a:chExt cx="0" cy="0"/>
        </a:xfrm>
      </p:grpSpPr>
      <p:sp>
        <p:nvSpPr>
          <p:cNvPr id="93" name="Google Shape;93;p42"/>
          <p:cNvSpPr txBox="1">
            <a:spLocks noGrp="1"/>
          </p:cNvSpPr>
          <p:nvPr>
            <p:ph type="title"/>
          </p:nvPr>
        </p:nvSpPr>
        <p:spPr>
          <a:xfrm>
            <a:off x="2589212" y="446088"/>
            <a:ext cx="3505199" cy="976312"/>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168DBA"/>
              </a:buClr>
              <a:buSzPts val="2000"/>
              <a:buFont typeface="Century Gothic"/>
              <a:buNone/>
              <a:defRPr sz="20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42"/>
          <p:cNvSpPr txBox="1">
            <a:spLocks noGrp="1"/>
          </p:cNvSpPr>
          <p:nvPr>
            <p:ph type="body" idx="1"/>
          </p:nvPr>
        </p:nvSpPr>
        <p:spPr>
          <a:xfrm>
            <a:off x="6323012" y="446088"/>
            <a:ext cx="5181600" cy="5414963"/>
          </a:xfrm>
          <a:prstGeom prst="rect">
            <a:avLst/>
          </a:prstGeom>
          <a:noFill/>
          <a:ln>
            <a:noFill/>
          </a:ln>
        </p:spPr>
        <p:txBody>
          <a:bodyPr spcFirstLastPara="1" wrap="square" lIns="91425" tIns="45700" rIns="91425" bIns="45700" anchor="ctr" anchorCtr="0">
            <a:normAutofit/>
          </a:bodyPr>
          <a:lstStyle>
            <a:lvl1pPr marL="457200" lvl="0" indent="-342900" algn="l">
              <a:spcBef>
                <a:spcPts val="100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0"/>
              </a:spcAft>
              <a:buSzPts val="1800"/>
              <a:buChar char="🠶"/>
              <a:defRPr/>
            </a:lvl9pPr>
          </a:lstStyle>
          <a:p>
            <a:endParaRPr/>
          </a:p>
        </p:txBody>
      </p:sp>
      <p:sp>
        <p:nvSpPr>
          <p:cNvPr id="95" name="Google Shape;95;p42"/>
          <p:cNvSpPr txBox="1">
            <a:spLocks noGrp="1"/>
          </p:cNvSpPr>
          <p:nvPr>
            <p:ph type="body" idx="2"/>
          </p:nvPr>
        </p:nvSpPr>
        <p:spPr>
          <a:xfrm>
            <a:off x="2589212" y="1598613"/>
            <a:ext cx="3505199" cy="4262436"/>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96" name="Google Shape;96;p42"/>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42"/>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42"/>
          <p:cNvSpPr/>
          <p:nvPr/>
        </p:nvSpPr>
        <p:spPr>
          <a:xfrm rot="10800000" flipH="1">
            <a:off x="-4189" y="71437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2"/>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 avec légende" type="picTx">
  <p:cSld name="PICTURE_WITH_CAPTION_TEXT">
    <p:spTree>
      <p:nvGrpSpPr>
        <p:cNvPr id="1" name="Shape 100"/>
        <p:cNvGrpSpPr/>
        <p:nvPr/>
      </p:nvGrpSpPr>
      <p:grpSpPr>
        <a:xfrm>
          <a:off x="0" y="0"/>
          <a:ext cx="0" cy="0"/>
          <a:chOff x="0" y="0"/>
          <a:chExt cx="0" cy="0"/>
        </a:xfrm>
      </p:grpSpPr>
      <p:sp>
        <p:nvSpPr>
          <p:cNvPr id="101" name="Google Shape;101;p43"/>
          <p:cNvSpPr txBox="1">
            <a:spLocks noGrp="1"/>
          </p:cNvSpPr>
          <p:nvPr>
            <p:ph type="title"/>
          </p:nvPr>
        </p:nvSpPr>
        <p:spPr>
          <a:xfrm>
            <a:off x="2589213" y="4800600"/>
            <a:ext cx="8915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168DBA"/>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43"/>
          <p:cNvSpPr>
            <a:spLocks noGrp="1"/>
          </p:cNvSpPr>
          <p:nvPr>
            <p:ph type="pic" idx="2"/>
          </p:nvPr>
        </p:nvSpPr>
        <p:spPr>
          <a:xfrm>
            <a:off x="2589212" y="634965"/>
            <a:ext cx="8915400" cy="3854970"/>
          </a:xfrm>
          <a:prstGeom prst="rect">
            <a:avLst/>
          </a:prstGeom>
          <a:noFill/>
          <a:ln>
            <a:noFill/>
          </a:ln>
        </p:spPr>
      </p:sp>
      <p:sp>
        <p:nvSpPr>
          <p:cNvPr id="103" name="Google Shape;103;p43"/>
          <p:cNvSpPr txBox="1">
            <a:spLocks noGrp="1"/>
          </p:cNvSpPr>
          <p:nvPr>
            <p:ph type="body" idx="1"/>
          </p:nvPr>
        </p:nvSpPr>
        <p:spPr>
          <a:xfrm>
            <a:off x="2589213" y="5367338"/>
            <a:ext cx="8915400"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200"/>
              <a:buNone/>
              <a:defRPr sz="12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0"/>
              </a:spcAft>
              <a:buSzPts val="900"/>
              <a:buNone/>
              <a:defRPr sz="900"/>
            </a:lvl9pPr>
          </a:lstStyle>
          <a:p>
            <a:endParaRPr/>
          </a:p>
        </p:txBody>
      </p:sp>
      <p:sp>
        <p:nvSpPr>
          <p:cNvPr id="104" name="Google Shape;104;p43"/>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43"/>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43"/>
          <p:cNvSpPr/>
          <p:nvPr/>
        </p:nvSpPr>
        <p:spPr>
          <a:xfrm rot="10800000" flipH="1">
            <a:off x="-4189" y="4911725"/>
            <a:ext cx="1588527" cy="507297"/>
          </a:xfrm>
          <a:custGeom>
            <a:avLst/>
            <a:gdLst/>
            <a:ahLst/>
            <a:cxnLst/>
            <a:rect l="l" t="t" r="r" b="b"/>
            <a:pathLst>
              <a:path w="9248" h="10000" extrusionOk="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3"/>
          <p:cNvSpPr txBox="1">
            <a:spLocks noGrp="1"/>
          </p:cNvSpPr>
          <p:nvPr>
            <p:ph type="sldNum" idx="12"/>
          </p:nvPr>
        </p:nvSpPr>
        <p:spPr>
          <a:xfrm>
            <a:off x="531812" y="4983087"/>
            <a:ext cx="77976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C4DCE3"/>
            </a:gs>
          </a:gsLst>
          <a:lin ang="5400000" scaled="0"/>
        </a:gradFill>
        <a:effectLst/>
      </p:bgPr>
    </p:bg>
    <p:spTree>
      <p:nvGrpSpPr>
        <p:cNvPr id="1" name="Shape 9"/>
        <p:cNvGrpSpPr/>
        <p:nvPr/>
      </p:nvGrpSpPr>
      <p:grpSpPr>
        <a:xfrm>
          <a:off x="0" y="0"/>
          <a:ext cx="0" cy="0"/>
          <a:chOff x="0" y="0"/>
          <a:chExt cx="0" cy="0"/>
        </a:xfrm>
      </p:grpSpPr>
      <p:grpSp>
        <p:nvGrpSpPr>
          <p:cNvPr id="10" name="Google Shape;10;p34"/>
          <p:cNvGrpSpPr/>
          <p:nvPr/>
        </p:nvGrpSpPr>
        <p:grpSpPr>
          <a:xfrm>
            <a:off x="1" y="228600"/>
            <a:ext cx="2851516" cy="6638628"/>
            <a:chOff x="2487613" y="285750"/>
            <a:chExt cx="2428875" cy="5654676"/>
          </a:xfrm>
        </p:grpSpPr>
        <p:sp>
          <p:nvSpPr>
            <p:cNvPr id="11" name="Google Shape;11;p34"/>
            <p:cNvSpPr/>
            <p:nvPr/>
          </p:nvSpPr>
          <p:spPr>
            <a:xfrm>
              <a:off x="2487613" y="2284413"/>
              <a:ext cx="85725" cy="533400"/>
            </a:xfrm>
            <a:custGeom>
              <a:avLst/>
              <a:gdLst/>
              <a:ahLst/>
              <a:cxnLst/>
              <a:rect l="l" t="t" r="r" b="b"/>
              <a:pathLst>
                <a:path w="22" h="136" extrusionOk="0">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34"/>
            <p:cNvSpPr/>
            <p:nvPr/>
          </p:nvSpPr>
          <p:spPr>
            <a:xfrm>
              <a:off x="2597151" y="2779713"/>
              <a:ext cx="550863" cy="1978025"/>
            </a:xfrm>
            <a:custGeom>
              <a:avLst/>
              <a:gdLst/>
              <a:ahLst/>
              <a:cxnLst/>
              <a:rect l="l" t="t" r="r" b="b"/>
              <a:pathLst>
                <a:path w="140" h="504" extrusionOk="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4"/>
            <p:cNvSpPr/>
            <p:nvPr/>
          </p:nvSpPr>
          <p:spPr>
            <a:xfrm>
              <a:off x="3175001" y="4730750"/>
              <a:ext cx="519113" cy="1209675"/>
            </a:xfrm>
            <a:custGeom>
              <a:avLst/>
              <a:gdLst/>
              <a:ahLst/>
              <a:cxnLst/>
              <a:rect l="l" t="t" r="r" b="b"/>
              <a:pathLst>
                <a:path w="132" h="308" extrusionOk="0">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4"/>
            <p:cNvSpPr/>
            <p:nvPr/>
          </p:nvSpPr>
          <p:spPr>
            <a:xfrm>
              <a:off x="3305176" y="5630863"/>
              <a:ext cx="146050" cy="309563"/>
            </a:xfrm>
            <a:custGeom>
              <a:avLst/>
              <a:gdLst/>
              <a:ahLst/>
              <a:cxnLst/>
              <a:rect l="l" t="t" r="r" b="b"/>
              <a:pathLst>
                <a:path w="37" h="79" extrusionOk="0">
                  <a:moveTo>
                    <a:pt x="28" y="79"/>
                  </a:moveTo>
                  <a:cubicBezTo>
                    <a:pt x="37" y="79"/>
                    <a:pt x="37" y="79"/>
                    <a:pt x="37" y="79"/>
                  </a:cubicBezTo>
                  <a:cubicBezTo>
                    <a:pt x="24" y="53"/>
                    <a:pt x="12" y="27"/>
                    <a:pt x="0" y="0"/>
                  </a:cubicBezTo>
                  <a:cubicBezTo>
                    <a:pt x="8" y="27"/>
                    <a:pt x="17" y="53"/>
                    <a:pt x="28" y="79"/>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4"/>
            <p:cNvSpPr/>
            <p:nvPr/>
          </p:nvSpPr>
          <p:spPr>
            <a:xfrm>
              <a:off x="2573338" y="2817813"/>
              <a:ext cx="700088" cy="2835275"/>
            </a:xfrm>
            <a:custGeom>
              <a:avLst/>
              <a:gdLst/>
              <a:ahLst/>
              <a:cxnLst/>
              <a:rect l="l" t="t" r="r" b="b"/>
              <a:pathLst>
                <a:path w="178" h="722" extrusionOk="0">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4"/>
            <p:cNvSpPr/>
            <p:nvPr/>
          </p:nvSpPr>
          <p:spPr>
            <a:xfrm>
              <a:off x="2506663" y="285750"/>
              <a:ext cx="90488" cy="2493963"/>
            </a:xfrm>
            <a:custGeom>
              <a:avLst/>
              <a:gdLst/>
              <a:ahLst/>
              <a:cxnLst/>
              <a:rect l="l" t="t" r="r" b="b"/>
              <a:pathLst>
                <a:path w="23" h="635" extrusionOk="0">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4"/>
            <p:cNvSpPr/>
            <p:nvPr/>
          </p:nvSpPr>
          <p:spPr>
            <a:xfrm>
              <a:off x="2554288" y="2598738"/>
              <a:ext cx="66675" cy="420688"/>
            </a:xfrm>
            <a:custGeom>
              <a:avLst/>
              <a:gdLst/>
              <a:ahLst/>
              <a:cxnLst/>
              <a:rect l="l" t="t" r="r" b="b"/>
              <a:pathLst>
                <a:path w="17" h="107" extrusionOk="0">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4"/>
            <p:cNvSpPr/>
            <p:nvPr/>
          </p:nvSpPr>
          <p:spPr>
            <a:xfrm>
              <a:off x="3143251" y="4757738"/>
              <a:ext cx="161925" cy="873125"/>
            </a:xfrm>
            <a:custGeom>
              <a:avLst/>
              <a:gdLst/>
              <a:ahLst/>
              <a:cxnLst/>
              <a:rect l="l" t="t" r="r" b="b"/>
              <a:pathLst>
                <a:path w="41" h="222" extrusionOk="0">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4"/>
            <p:cNvSpPr/>
            <p:nvPr/>
          </p:nvSpPr>
          <p:spPr>
            <a:xfrm>
              <a:off x="3148013" y="1282700"/>
              <a:ext cx="1768475" cy="3448050"/>
            </a:xfrm>
            <a:custGeom>
              <a:avLst/>
              <a:gdLst/>
              <a:ahLst/>
              <a:cxnLst/>
              <a:rect l="l" t="t" r="r" b="b"/>
              <a:pathLst>
                <a:path w="450" h="878" extrusionOk="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4"/>
            <p:cNvSpPr/>
            <p:nvPr/>
          </p:nvSpPr>
          <p:spPr>
            <a:xfrm>
              <a:off x="3273426" y="5653088"/>
              <a:ext cx="138113" cy="287338"/>
            </a:xfrm>
            <a:custGeom>
              <a:avLst/>
              <a:gdLst/>
              <a:ahLst/>
              <a:cxnLst/>
              <a:rect l="l" t="t" r="r" b="b"/>
              <a:pathLst>
                <a:path w="35" h="73" extrusionOk="0">
                  <a:moveTo>
                    <a:pt x="0" y="0"/>
                  </a:moveTo>
                  <a:cubicBezTo>
                    <a:pt x="7" y="24"/>
                    <a:pt x="16" y="49"/>
                    <a:pt x="26" y="73"/>
                  </a:cubicBezTo>
                  <a:cubicBezTo>
                    <a:pt x="35" y="73"/>
                    <a:pt x="35" y="73"/>
                    <a:pt x="35" y="73"/>
                  </a:cubicBezTo>
                  <a:cubicBezTo>
                    <a:pt x="23" y="49"/>
                    <a:pt x="11" y="24"/>
                    <a:pt x="0" y="0"/>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4"/>
            <p:cNvSpPr/>
            <p:nvPr/>
          </p:nvSpPr>
          <p:spPr>
            <a:xfrm>
              <a:off x="3143251" y="4656138"/>
              <a:ext cx="31750" cy="188913"/>
            </a:xfrm>
            <a:custGeom>
              <a:avLst/>
              <a:gdLst/>
              <a:ahLst/>
              <a:cxnLst/>
              <a:rect l="l" t="t" r="r" b="b"/>
              <a:pathLst>
                <a:path w="8" h="48" extrusionOk="0">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4"/>
            <p:cNvSpPr/>
            <p:nvPr/>
          </p:nvSpPr>
          <p:spPr>
            <a:xfrm>
              <a:off x="3211513" y="5410200"/>
              <a:ext cx="203200" cy="530225"/>
            </a:xfrm>
            <a:custGeom>
              <a:avLst/>
              <a:gdLst/>
              <a:ahLst/>
              <a:cxnLst/>
              <a:rect l="l" t="t" r="r" b="b"/>
              <a:pathLst>
                <a:path w="52" h="135" extrusionOk="0">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dk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34"/>
          <p:cNvGrpSpPr/>
          <p:nvPr/>
        </p:nvGrpSpPr>
        <p:grpSpPr>
          <a:xfrm>
            <a:off x="27222" y="157"/>
            <a:ext cx="2356674" cy="6853096"/>
            <a:chOff x="6627813" y="195610"/>
            <a:chExt cx="1952625" cy="5678141"/>
          </a:xfrm>
        </p:grpSpPr>
        <p:sp>
          <p:nvSpPr>
            <p:cNvPr id="24" name="Google Shape;24;p34"/>
            <p:cNvSpPr/>
            <p:nvPr/>
          </p:nvSpPr>
          <p:spPr>
            <a:xfrm>
              <a:off x="6627813" y="195610"/>
              <a:ext cx="409575" cy="3646488"/>
            </a:xfrm>
            <a:custGeom>
              <a:avLst/>
              <a:gdLst/>
              <a:ahLst/>
              <a:cxnLst/>
              <a:rect l="l" t="t" r="r" b="b"/>
              <a:pathLst>
                <a:path w="103" h="920" extrusionOk="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4"/>
            <p:cNvSpPr/>
            <p:nvPr/>
          </p:nvSpPr>
          <p:spPr>
            <a:xfrm>
              <a:off x="7061201" y="3771900"/>
              <a:ext cx="350838" cy="1309688"/>
            </a:xfrm>
            <a:custGeom>
              <a:avLst/>
              <a:gdLst/>
              <a:ahLst/>
              <a:cxnLst/>
              <a:rect l="l" t="t" r="r" b="b"/>
              <a:pathLst>
                <a:path w="88" h="330" extrusionOk="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4"/>
            <p:cNvSpPr/>
            <p:nvPr/>
          </p:nvSpPr>
          <p:spPr>
            <a:xfrm>
              <a:off x="7439026" y="5053013"/>
              <a:ext cx="357188" cy="820738"/>
            </a:xfrm>
            <a:custGeom>
              <a:avLst/>
              <a:gdLst/>
              <a:ahLst/>
              <a:cxnLst/>
              <a:rect l="l" t="t" r="r" b="b"/>
              <a:pathLst>
                <a:path w="90" h="207" extrusionOk="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4"/>
            <p:cNvSpPr/>
            <p:nvPr/>
          </p:nvSpPr>
          <p:spPr>
            <a:xfrm>
              <a:off x="7037388" y="3811588"/>
              <a:ext cx="457200" cy="1852613"/>
            </a:xfrm>
            <a:custGeom>
              <a:avLst/>
              <a:gdLst/>
              <a:ahLst/>
              <a:cxnLst/>
              <a:rect l="l" t="t" r="r" b="b"/>
              <a:pathLst>
                <a:path w="115" h="467" extrusionOk="0">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4"/>
            <p:cNvSpPr/>
            <p:nvPr/>
          </p:nvSpPr>
          <p:spPr>
            <a:xfrm>
              <a:off x="6992938" y="1263650"/>
              <a:ext cx="144463" cy="2508250"/>
            </a:xfrm>
            <a:custGeom>
              <a:avLst/>
              <a:gdLst/>
              <a:ahLst/>
              <a:cxnLst/>
              <a:rect l="l" t="t" r="r" b="b"/>
              <a:pathLst>
                <a:path w="36" h="633" extrusionOk="0">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4"/>
            <p:cNvSpPr/>
            <p:nvPr/>
          </p:nvSpPr>
          <p:spPr>
            <a:xfrm>
              <a:off x="7526338" y="5640388"/>
              <a:ext cx="111125" cy="233363"/>
            </a:xfrm>
            <a:custGeom>
              <a:avLst/>
              <a:gdLst/>
              <a:ahLst/>
              <a:cxnLst/>
              <a:rect l="l" t="t" r="r" b="b"/>
              <a:pathLst>
                <a:path w="28" h="59" extrusionOk="0">
                  <a:moveTo>
                    <a:pt x="22" y="59"/>
                  </a:moveTo>
                  <a:cubicBezTo>
                    <a:pt x="28" y="59"/>
                    <a:pt x="28" y="59"/>
                    <a:pt x="28" y="59"/>
                  </a:cubicBezTo>
                  <a:cubicBezTo>
                    <a:pt x="18" y="40"/>
                    <a:pt x="9" y="20"/>
                    <a:pt x="0" y="0"/>
                  </a:cubicBezTo>
                  <a:cubicBezTo>
                    <a:pt x="6" y="20"/>
                    <a:pt x="13" y="40"/>
                    <a:pt x="22" y="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4"/>
            <p:cNvSpPr/>
            <p:nvPr/>
          </p:nvSpPr>
          <p:spPr>
            <a:xfrm>
              <a:off x="7021513" y="3598863"/>
              <a:ext cx="68263" cy="423863"/>
            </a:xfrm>
            <a:custGeom>
              <a:avLst/>
              <a:gdLst/>
              <a:ahLst/>
              <a:cxnLst/>
              <a:rect l="l" t="t" r="r" b="b"/>
              <a:pathLst>
                <a:path w="17" h="107" extrusionOk="0">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4"/>
            <p:cNvSpPr/>
            <p:nvPr/>
          </p:nvSpPr>
          <p:spPr>
            <a:xfrm>
              <a:off x="7412038" y="2801938"/>
              <a:ext cx="1168400" cy="2251075"/>
            </a:xfrm>
            <a:custGeom>
              <a:avLst/>
              <a:gdLst/>
              <a:ahLst/>
              <a:cxnLst/>
              <a:rect l="l" t="t" r="r" b="b"/>
              <a:pathLst>
                <a:path w="294" h="568" extrusionOk="0">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4"/>
            <p:cNvSpPr/>
            <p:nvPr/>
          </p:nvSpPr>
          <p:spPr>
            <a:xfrm>
              <a:off x="7494588" y="5664200"/>
              <a:ext cx="100013" cy="209550"/>
            </a:xfrm>
            <a:custGeom>
              <a:avLst/>
              <a:gdLst/>
              <a:ahLst/>
              <a:cxnLst/>
              <a:rect l="l" t="t" r="r" b="b"/>
              <a:pathLst>
                <a:path w="25" h="53" extrusionOk="0">
                  <a:moveTo>
                    <a:pt x="0" y="0"/>
                  </a:moveTo>
                  <a:cubicBezTo>
                    <a:pt x="5" y="18"/>
                    <a:pt x="12" y="36"/>
                    <a:pt x="19" y="53"/>
                  </a:cubicBezTo>
                  <a:cubicBezTo>
                    <a:pt x="25" y="53"/>
                    <a:pt x="25" y="53"/>
                    <a:pt x="25" y="53"/>
                  </a:cubicBezTo>
                  <a:cubicBezTo>
                    <a:pt x="16" y="36"/>
                    <a:pt x="8" y="1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4"/>
            <p:cNvSpPr/>
            <p:nvPr/>
          </p:nvSpPr>
          <p:spPr>
            <a:xfrm>
              <a:off x="7412038" y="5081588"/>
              <a:ext cx="114300" cy="558800"/>
            </a:xfrm>
            <a:custGeom>
              <a:avLst/>
              <a:gdLst/>
              <a:ahLst/>
              <a:cxnLst/>
              <a:rect l="l" t="t" r="r" b="b"/>
              <a:pathLst>
                <a:path w="29" h="141" extrusionOk="0">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4"/>
            <p:cNvSpPr/>
            <p:nvPr/>
          </p:nvSpPr>
          <p:spPr>
            <a:xfrm>
              <a:off x="7412038" y="4978400"/>
              <a:ext cx="31750" cy="188913"/>
            </a:xfrm>
            <a:custGeom>
              <a:avLst/>
              <a:gdLst/>
              <a:ahLst/>
              <a:cxnLst/>
              <a:rect l="l" t="t" r="r" b="b"/>
              <a:pathLst>
                <a:path w="8" h="48" extrusionOk="0">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4"/>
            <p:cNvSpPr/>
            <p:nvPr/>
          </p:nvSpPr>
          <p:spPr>
            <a:xfrm>
              <a:off x="7439026" y="5434013"/>
              <a:ext cx="174625" cy="439738"/>
            </a:xfrm>
            <a:custGeom>
              <a:avLst/>
              <a:gdLst/>
              <a:ahLst/>
              <a:cxnLst/>
              <a:rect l="l" t="t" r="r" b="b"/>
              <a:pathLst>
                <a:path w="44" h="111" extrusionOk="0">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34"/>
          <p:cNvSpPr/>
          <p:nvPr/>
        </p:nvSpPr>
        <p:spPr>
          <a:xfrm>
            <a:off x="0" y="0"/>
            <a:ext cx="182880" cy="6858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4"/>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rgbClr val="168DBA"/>
              </a:buClr>
              <a:buSzPts val="3600"/>
              <a:buFont typeface="Century Gothic"/>
              <a:buNone/>
              <a:defRPr sz="3600" b="0" i="0" u="none" strike="noStrike" cap="none">
                <a:solidFill>
                  <a:srgbClr val="168DBA"/>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38" name="Google Shape;38;p34"/>
          <p:cNvSpPr txBox="1">
            <a:spLocks noGrp="1"/>
          </p:cNvSpPr>
          <p:nvPr>
            <p:ph type="body" idx="1"/>
          </p:nvPr>
        </p:nvSpPr>
        <p:spPr>
          <a:xfrm>
            <a:off x="2589212" y="2133600"/>
            <a:ext cx="8915400" cy="3886200"/>
          </a:xfrm>
          <a:prstGeom prst="rect">
            <a:avLst/>
          </a:prstGeom>
          <a:noFill/>
          <a:ln>
            <a:noFill/>
          </a:ln>
        </p:spPr>
        <p:txBody>
          <a:bodyPr spcFirstLastPara="1" wrap="square" lIns="91425" tIns="45700" rIns="91425" bIns="45700" anchor="t" anchorCtr="0">
            <a:normAutofit/>
          </a:bodyPr>
          <a:lstStyle>
            <a:lvl1pPr marL="457200" marR="0" lvl="0" indent="-342900" algn="l" rtl="0">
              <a:spcBef>
                <a:spcPts val="1000"/>
              </a:spcBef>
              <a:spcAft>
                <a:spcPts val="0"/>
              </a:spcAft>
              <a:buClr>
                <a:schemeClr val="accent1"/>
              </a:buClr>
              <a:buSzPts val="180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30200" algn="l" rtl="0">
              <a:spcBef>
                <a:spcPts val="1000"/>
              </a:spcBef>
              <a:spcAft>
                <a:spcPts val="0"/>
              </a:spcAft>
              <a:buClr>
                <a:schemeClr val="accent1"/>
              </a:buClr>
              <a:buSzPts val="160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317500" algn="l" rtl="0">
              <a:spcBef>
                <a:spcPts val="1000"/>
              </a:spcBef>
              <a:spcAft>
                <a:spcPts val="0"/>
              </a:spcAft>
              <a:buClr>
                <a:schemeClr val="accent1"/>
              </a:buClr>
              <a:buSzPts val="140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304800" algn="l" rtl="0">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304800" algn="l" rtl="0">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304800" algn="l" rtl="0">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304800" algn="l" rtl="0">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304800" algn="l" rtl="0">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304800" algn="l" rtl="0">
              <a:spcBef>
                <a:spcPts val="1000"/>
              </a:spcBef>
              <a:spcAft>
                <a:spcPts val="0"/>
              </a:spcAft>
              <a:buClr>
                <a:schemeClr val="accent1"/>
              </a:buClr>
              <a:buSzPts val="120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39" name="Google Shape;39;p34"/>
          <p:cNvSpPr txBox="1">
            <a:spLocks noGrp="1"/>
          </p:cNvSpPr>
          <p:nvPr>
            <p:ph type="dt" idx="10"/>
          </p:nvPr>
        </p:nvSpPr>
        <p:spPr>
          <a:xfrm>
            <a:off x="10361612" y="6130437"/>
            <a:ext cx="1146283" cy="370396"/>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40" name="Google Shape;40;p34"/>
          <p:cNvSpPr txBox="1">
            <a:spLocks noGrp="1"/>
          </p:cNvSpPr>
          <p:nvPr>
            <p:ph type="ftr" idx="11"/>
          </p:nvPr>
        </p:nvSpPr>
        <p:spPr>
          <a:xfrm>
            <a:off x="2589212" y="6135808"/>
            <a:ext cx="761999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41" name="Google Shape;41;p34"/>
          <p:cNvSpPr txBox="1">
            <a:spLocks noGrp="1"/>
          </p:cNvSpPr>
          <p:nvPr>
            <p:ph type="sldNum" idx="12"/>
          </p:nvPr>
        </p:nvSpPr>
        <p:spPr>
          <a:xfrm>
            <a:off x="531812" y="787782"/>
            <a:ext cx="779767"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2000" b="0" i="0" u="none" strike="noStrike" cap="none">
                <a:solidFill>
                  <a:srgbClr val="FEFFFF"/>
                </a:solidFill>
                <a:latin typeface="Century Gothic"/>
                <a:ea typeface="Century Gothic"/>
                <a:cs typeface="Century Gothic"/>
                <a:sym typeface="Century Gothic"/>
              </a:defRPr>
            </a:lvl1pPr>
            <a:lvl2pPr marL="0" marR="0" lvl="1" indent="0" algn="r" rtl="0">
              <a:spcBef>
                <a:spcPts val="0"/>
              </a:spcBef>
              <a:buNone/>
              <a:defRPr sz="2000" b="0" i="0" u="none" strike="noStrike" cap="none">
                <a:solidFill>
                  <a:srgbClr val="FEFFFF"/>
                </a:solidFill>
                <a:latin typeface="Century Gothic"/>
                <a:ea typeface="Century Gothic"/>
                <a:cs typeface="Century Gothic"/>
                <a:sym typeface="Century Gothic"/>
              </a:defRPr>
            </a:lvl2pPr>
            <a:lvl3pPr marL="0" marR="0" lvl="2" indent="0" algn="r" rtl="0">
              <a:spcBef>
                <a:spcPts val="0"/>
              </a:spcBef>
              <a:buNone/>
              <a:defRPr sz="2000" b="0" i="0" u="none" strike="noStrike" cap="none">
                <a:solidFill>
                  <a:srgbClr val="FEFFFF"/>
                </a:solidFill>
                <a:latin typeface="Century Gothic"/>
                <a:ea typeface="Century Gothic"/>
                <a:cs typeface="Century Gothic"/>
                <a:sym typeface="Century Gothic"/>
              </a:defRPr>
            </a:lvl3pPr>
            <a:lvl4pPr marL="0" marR="0" lvl="3" indent="0" algn="r" rtl="0">
              <a:spcBef>
                <a:spcPts val="0"/>
              </a:spcBef>
              <a:buNone/>
              <a:defRPr sz="2000" b="0" i="0" u="none" strike="noStrike" cap="none">
                <a:solidFill>
                  <a:srgbClr val="FEFFFF"/>
                </a:solidFill>
                <a:latin typeface="Century Gothic"/>
                <a:ea typeface="Century Gothic"/>
                <a:cs typeface="Century Gothic"/>
                <a:sym typeface="Century Gothic"/>
              </a:defRPr>
            </a:lvl4pPr>
            <a:lvl5pPr marL="0" marR="0" lvl="4" indent="0" algn="r" rtl="0">
              <a:spcBef>
                <a:spcPts val="0"/>
              </a:spcBef>
              <a:buNone/>
              <a:defRPr sz="2000" b="0" i="0" u="none" strike="noStrike" cap="none">
                <a:solidFill>
                  <a:srgbClr val="FEFFFF"/>
                </a:solidFill>
                <a:latin typeface="Century Gothic"/>
                <a:ea typeface="Century Gothic"/>
                <a:cs typeface="Century Gothic"/>
                <a:sym typeface="Century Gothic"/>
              </a:defRPr>
            </a:lvl5pPr>
            <a:lvl6pPr marL="0" marR="0" lvl="5" indent="0" algn="r" rtl="0">
              <a:spcBef>
                <a:spcPts val="0"/>
              </a:spcBef>
              <a:buNone/>
              <a:defRPr sz="2000" b="0" i="0" u="none" strike="noStrike" cap="none">
                <a:solidFill>
                  <a:srgbClr val="FEFFFF"/>
                </a:solidFill>
                <a:latin typeface="Century Gothic"/>
                <a:ea typeface="Century Gothic"/>
                <a:cs typeface="Century Gothic"/>
                <a:sym typeface="Century Gothic"/>
              </a:defRPr>
            </a:lvl6pPr>
            <a:lvl7pPr marL="0" marR="0" lvl="6" indent="0" algn="r" rtl="0">
              <a:spcBef>
                <a:spcPts val="0"/>
              </a:spcBef>
              <a:buNone/>
              <a:defRPr sz="2000" b="0" i="0" u="none" strike="noStrike" cap="none">
                <a:solidFill>
                  <a:srgbClr val="FEFFFF"/>
                </a:solidFill>
                <a:latin typeface="Century Gothic"/>
                <a:ea typeface="Century Gothic"/>
                <a:cs typeface="Century Gothic"/>
                <a:sym typeface="Century Gothic"/>
              </a:defRPr>
            </a:lvl7pPr>
            <a:lvl8pPr marL="0" marR="0" lvl="7" indent="0" algn="r" rtl="0">
              <a:spcBef>
                <a:spcPts val="0"/>
              </a:spcBef>
              <a:buNone/>
              <a:defRPr sz="2000" b="0" i="0" u="none" strike="noStrike" cap="none">
                <a:solidFill>
                  <a:srgbClr val="FEFFFF"/>
                </a:solidFill>
                <a:latin typeface="Century Gothic"/>
                <a:ea typeface="Century Gothic"/>
                <a:cs typeface="Century Gothic"/>
                <a:sym typeface="Century Gothic"/>
              </a:defRPr>
            </a:lvl8pPr>
            <a:lvl9pPr marL="0" marR="0" lvl="8" indent="0" algn="r" rtl="0">
              <a:spcBef>
                <a:spcPts val="0"/>
              </a:spcBef>
              <a:buNone/>
              <a:defRPr sz="2000" b="0" i="0" u="none" strike="noStrike" cap="none">
                <a:solidFill>
                  <a:srgbClr val="FEFFF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fr-FR"/>
              <a:pPr marL="0" lvl="0" indent="0" algn="r" rtl="0">
                <a:spcBef>
                  <a:spcPts val="0"/>
                </a:spcBef>
                <a:spcAft>
                  <a:spcPts val="0"/>
                </a:spcAft>
                <a:buNone/>
              </a:pPr>
              <a:t>‹N°›</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lespaniersdelisac.erwangentric.fr/"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pic>
        <p:nvPicPr>
          <p:cNvPr id="168" name="Google Shape;168;p1"/>
          <p:cNvPicPr preferRelativeResize="0"/>
          <p:nvPr/>
        </p:nvPicPr>
        <p:blipFill rotWithShape="1">
          <a:blip r:embed="rId3">
            <a:alphaModFix/>
          </a:blip>
          <a:srcRect/>
          <a:stretch/>
        </p:blipFill>
        <p:spPr>
          <a:xfrm>
            <a:off x="1790700" y="1524000"/>
            <a:ext cx="8610600" cy="3810000"/>
          </a:xfrm>
          <a:prstGeom prst="rect">
            <a:avLst/>
          </a:prstGeom>
          <a:noFill/>
          <a:ln>
            <a:noFill/>
          </a:ln>
        </p:spPr>
      </p:pic>
      <p:sp>
        <p:nvSpPr>
          <p:cNvPr id="169" name="Google Shape;169;p1"/>
          <p:cNvSpPr txBox="1"/>
          <p:nvPr/>
        </p:nvSpPr>
        <p:spPr>
          <a:xfrm>
            <a:off x="3917831" y="6081623"/>
            <a:ext cx="4356339"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fr-FR" sz="1800" b="1" i="0" u="none" strike="noStrike" cap="none" baseline="30000">
                <a:solidFill>
                  <a:srgbClr val="683B11"/>
                </a:solidFill>
                <a:latin typeface="Spartan"/>
                <a:ea typeface="Spartan"/>
                <a:cs typeface="Spartan"/>
                <a:sym typeface="Spartan"/>
              </a:rPr>
              <a:t>Erwan Gentric </a:t>
            </a:r>
            <a:r>
              <a:rPr lang="fr-FR" sz="1800" b="0" i="0" u="none" strike="noStrike" cap="none" baseline="30000">
                <a:solidFill>
                  <a:srgbClr val="683B11"/>
                </a:solidFill>
                <a:latin typeface="Spartan"/>
                <a:ea typeface="Spartan"/>
                <a:cs typeface="Spartan"/>
                <a:sym typeface="Spartan"/>
              </a:rPr>
              <a:t>- Promotion 2021 - Développeur Web et Web Mobile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0"/>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Gestion de projet</a:t>
            </a:r>
            <a:endParaRPr/>
          </a:p>
        </p:txBody>
      </p:sp>
      <p:sp>
        <p:nvSpPr>
          <p:cNvPr id="248" name="Google Shape;248;p10"/>
          <p:cNvSpPr txBox="1"/>
          <p:nvPr/>
        </p:nvSpPr>
        <p:spPr>
          <a:xfrm>
            <a:off x="2589212" y="1540189"/>
            <a:ext cx="8915400" cy="765689"/>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Arborescence du site visiteur</a:t>
            </a:r>
            <a:endParaRPr/>
          </a:p>
        </p:txBody>
      </p:sp>
      <p:pic>
        <p:nvPicPr>
          <p:cNvPr id="249" name="Google Shape;249;p10"/>
          <p:cNvPicPr preferRelativeResize="0"/>
          <p:nvPr/>
        </p:nvPicPr>
        <p:blipFill rotWithShape="1">
          <a:blip r:embed="rId3">
            <a:alphaModFix/>
          </a:blip>
          <a:srcRect/>
          <a:stretch/>
        </p:blipFill>
        <p:spPr>
          <a:xfrm>
            <a:off x="2589212" y="2305878"/>
            <a:ext cx="7142988" cy="3573780"/>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9"/>
                                        </p:tgtEl>
                                        <p:attrNameLst>
                                          <p:attrName>style.visibility</p:attrName>
                                        </p:attrNameLst>
                                      </p:cBhvr>
                                      <p:to>
                                        <p:strVal val="visible"/>
                                      </p:to>
                                    </p:set>
                                    <p:animEffect transition="in" filter="fade">
                                      <p:cBhvr>
                                        <p:cTn id="7" dur="500"/>
                                        <p:tgtEl>
                                          <p:spTgt spid="2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11"/>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Gestion de projet</a:t>
            </a:r>
            <a:endParaRPr/>
          </a:p>
        </p:txBody>
      </p:sp>
      <p:sp>
        <p:nvSpPr>
          <p:cNvPr id="255" name="Google Shape;255;p11"/>
          <p:cNvSpPr txBox="1"/>
          <p:nvPr/>
        </p:nvSpPr>
        <p:spPr>
          <a:xfrm>
            <a:off x="2589212" y="1540189"/>
            <a:ext cx="8915400" cy="765689"/>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Arborescence du site Adhérent</a:t>
            </a:r>
            <a:endParaRPr/>
          </a:p>
        </p:txBody>
      </p:sp>
      <p:pic>
        <p:nvPicPr>
          <p:cNvPr id="256" name="Google Shape;256;p11"/>
          <p:cNvPicPr preferRelativeResize="0"/>
          <p:nvPr/>
        </p:nvPicPr>
        <p:blipFill rotWithShape="1">
          <a:blip r:embed="rId3">
            <a:alphaModFix/>
          </a:blip>
          <a:srcRect/>
          <a:stretch/>
        </p:blipFill>
        <p:spPr>
          <a:xfrm>
            <a:off x="2615946" y="2458411"/>
            <a:ext cx="6960108" cy="3584448"/>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6"/>
                                        </p:tgtEl>
                                        <p:attrNameLst>
                                          <p:attrName>style.visibility</p:attrName>
                                        </p:attrNameLst>
                                      </p:cBhvr>
                                      <p:to>
                                        <p:strVal val="visible"/>
                                      </p:to>
                                    </p:set>
                                    <p:animEffect transition="in" filter="fade">
                                      <p:cBhvr>
                                        <p:cTn id="7" dur="500"/>
                                        <p:tgtEl>
                                          <p:spTgt spid="2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12"/>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Gestion de projet</a:t>
            </a:r>
            <a:endParaRPr/>
          </a:p>
        </p:txBody>
      </p:sp>
      <p:sp>
        <p:nvSpPr>
          <p:cNvPr id="263" name="Google Shape;263;p12"/>
          <p:cNvSpPr txBox="1"/>
          <p:nvPr/>
        </p:nvSpPr>
        <p:spPr>
          <a:xfrm>
            <a:off x="2589212" y="1540189"/>
            <a:ext cx="8915400" cy="765689"/>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Diagramme MCD</a:t>
            </a:r>
            <a:endParaRPr/>
          </a:p>
        </p:txBody>
      </p:sp>
      <p:pic>
        <p:nvPicPr>
          <p:cNvPr id="264" name="Google Shape;264;p12"/>
          <p:cNvPicPr preferRelativeResize="0"/>
          <p:nvPr/>
        </p:nvPicPr>
        <p:blipFill rotWithShape="1">
          <a:blip r:embed="rId3">
            <a:alphaModFix/>
          </a:blip>
          <a:srcRect/>
          <a:stretch/>
        </p:blipFill>
        <p:spPr>
          <a:xfrm>
            <a:off x="2690191" y="1948173"/>
            <a:ext cx="7468561" cy="4757574"/>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4"/>
                                        </p:tgtEl>
                                        <p:attrNameLst>
                                          <p:attrName>style.visibility</p:attrName>
                                        </p:attrNameLst>
                                      </p:cBhvr>
                                      <p:to>
                                        <p:strVal val="visible"/>
                                      </p:to>
                                    </p:set>
                                    <p:animEffect transition="in" filter="fade">
                                      <p:cBhvr>
                                        <p:cTn id="7" dur="500"/>
                                        <p:tgtEl>
                                          <p:spTgt spid="2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13"/>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Gestion de projet</a:t>
            </a:r>
            <a:endParaRPr/>
          </a:p>
        </p:txBody>
      </p:sp>
      <p:sp>
        <p:nvSpPr>
          <p:cNvPr id="271" name="Google Shape;271;p13"/>
          <p:cNvSpPr txBox="1"/>
          <p:nvPr/>
        </p:nvSpPr>
        <p:spPr>
          <a:xfrm>
            <a:off x="2589212" y="1540189"/>
            <a:ext cx="8915400" cy="765689"/>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Diagramme MLD</a:t>
            </a:r>
            <a:endParaRPr/>
          </a:p>
        </p:txBody>
      </p:sp>
      <p:pic>
        <p:nvPicPr>
          <p:cNvPr id="272" name="Google Shape;272;p13"/>
          <p:cNvPicPr preferRelativeResize="0"/>
          <p:nvPr/>
        </p:nvPicPr>
        <p:blipFill rotWithShape="1">
          <a:blip r:embed="rId3">
            <a:alphaModFix/>
          </a:blip>
          <a:srcRect/>
          <a:stretch/>
        </p:blipFill>
        <p:spPr>
          <a:xfrm>
            <a:off x="2589212" y="1913690"/>
            <a:ext cx="7468561" cy="4879926"/>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2"/>
                                        </p:tgtEl>
                                        <p:attrNameLst>
                                          <p:attrName>style.visibility</p:attrName>
                                        </p:attrNameLst>
                                      </p:cBhvr>
                                      <p:to>
                                        <p:strVal val="visible"/>
                                      </p:to>
                                    </p:set>
                                    <p:animEffect transition="in" filter="fade">
                                      <p:cBhvr>
                                        <p:cTn id="7" dur="500"/>
                                        <p:tgtEl>
                                          <p:spTgt spid="2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4"/>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Gestion de projet</a:t>
            </a:r>
            <a:endParaRPr/>
          </a:p>
        </p:txBody>
      </p:sp>
      <p:sp>
        <p:nvSpPr>
          <p:cNvPr id="278" name="Google Shape;278;p14"/>
          <p:cNvSpPr txBox="1"/>
          <p:nvPr/>
        </p:nvSpPr>
        <p:spPr>
          <a:xfrm>
            <a:off x="2589212" y="1540189"/>
            <a:ext cx="8915400" cy="765689"/>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Diagramme d’utilisation</a:t>
            </a:r>
            <a:endParaRPr/>
          </a:p>
        </p:txBody>
      </p:sp>
      <p:pic>
        <p:nvPicPr>
          <p:cNvPr id="279" name="Google Shape;279;p14"/>
          <p:cNvPicPr preferRelativeResize="0"/>
          <p:nvPr/>
        </p:nvPicPr>
        <p:blipFill rotWithShape="1">
          <a:blip r:embed="rId3">
            <a:alphaModFix/>
          </a:blip>
          <a:srcRect/>
          <a:stretch/>
        </p:blipFill>
        <p:spPr>
          <a:xfrm>
            <a:off x="4505739" y="1637271"/>
            <a:ext cx="4545496" cy="5220729"/>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9"/>
                                        </p:tgtEl>
                                        <p:attrNameLst>
                                          <p:attrName>style.visibility</p:attrName>
                                        </p:attrNameLst>
                                      </p:cBhvr>
                                      <p:to>
                                        <p:strVal val="visible"/>
                                      </p:to>
                                    </p:set>
                                    <p:animEffect transition="in" filter="fade">
                                      <p:cBhvr>
                                        <p:cTn id="7" dur="500"/>
                                        <p:tgtEl>
                                          <p:spTgt spid="2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15"/>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Gestion de projet</a:t>
            </a:r>
            <a:endParaRPr/>
          </a:p>
        </p:txBody>
      </p:sp>
      <p:sp>
        <p:nvSpPr>
          <p:cNvPr id="285" name="Google Shape;285;p15"/>
          <p:cNvSpPr txBox="1"/>
          <p:nvPr/>
        </p:nvSpPr>
        <p:spPr>
          <a:xfrm>
            <a:off x="2589212" y="1540189"/>
            <a:ext cx="8915400" cy="765689"/>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3F3F3F"/>
                </a:solidFill>
                <a:latin typeface="Spartan"/>
                <a:ea typeface="Spartan"/>
                <a:cs typeface="Spartan"/>
                <a:sym typeface="Spartan"/>
              </a:rPr>
              <a:t> </a:t>
            </a:r>
            <a:r>
              <a:rPr lang="fr-FR" sz="1800">
                <a:solidFill>
                  <a:srgbClr val="683B11"/>
                </a:solidFill>
                <a:latin typeface="Spartan"/>
                <a:ea typeface="Spartan"/>
                <a:cs typeface="Spartan"/>
                <a:sym typeface="Spartan"/>
              </a:rPr>
              <a:t>Diagrammes d’activités connexion utilisateur</a:t>
            </a:r>
            <a:endParaRPr/>
          </a:p>
        </p:txBody>
      </p:sp>
      <p:pic>
        <p:nvPicPr>
          <p:cNvPr id="286" name="Google Shape;286;p15"/>
          <p:cNvPicPr preferRelativeResize="0"/>
          <p:nvPr/>
        </p:nvPicPr>
        <p:blipFill rotWithShape="1">
          <a:blip r:embed="rId3">
            <a:alphaModFix/>
          </a:blip>
          <a:srcRect/>
          <a:stretch/>
        </p:blipFill>
        <p:spPr>
          <a:xfrm>
            <a:off x="2831075" y="1982669"/>
            <a:ext cx="7214073" cy="4806360"/>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6"/>
                                        </p:tgtEl>
                                        <p:attrNameLst>
                                          <p:attrName>style.visibility</p:attrName>
                                        </p:attrNameLst>
                                      </p:cBhvr>
                                      <p:to>
                                        <p:strVal val="visible"/>
                                      </p:to>
                                    </p:set>
                                    <p:animEffect transition="in" filter="fade">
                                      <p:cBhvr>
                                        <p:cTn id="7" dur="500"/>
                                        <p:tgtEl>
                                          <p:spTgt spid="2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16"/>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Gestion de projet</a:t>
            </a:r>
            <a:endParaRPr/>
          </a:p>
        </p:txBody>
      </p:sp>
      <p:sp>
        <p:nvSpPr>
          <p:cNvPr id="292" name="Google Shape;292;p16"/>
          <p:cNvSpPr txBox="1"/>
          <p:nvPr/>
        </p:nvSpPr>
        <p:spPr>
          <a:xfrm>
            <a:off x="2589212" y="1540189"/>
            <a:ext cx="8915400" cy="765689"/>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Diagramme d’activité modification de contenu</a:t>
            </a:r>
            <a:endParaRPr/>
          </a:p>
        </p:txBody>
      </p:sp>
      <p:pic>
        <p:nvPicPr>
          <p:cNvPr id="293" name="Google Shape;293;p16"/>
          <p:cNvPicPr preferRelativeResize="0"/>
          <p:nvPr/>
        </p:nvPicPr>
        <p:blipFill rotWithShape="1">
          <a:blip r:embed="rId3">
            <a:alphaModFix/>
          </a:blip>
          <a:srcRect/>
          <a:stretch/>
        </p:blipFill>
        <p:spPr>
          <a:xfrm>
            <a:off x="3315021" y="1821960"/>
            <a:ext cx="5232631" cy="5036040"/>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3"/>
                                        </p:tgtEl>
                                        <p:attrNameLst>
                                          <p:attrName>style.visibility</p:attrName>
                                        </p:attrNameLst>
                                      </p:cBhvr>
                                      <p:to>
                                        <p:strVal val="visible"/>
                                      </p:to>
                                    </p:set>
                                    <p:animEffect transition="in" filter="fade">
                                      <p:cBhvr>
                                        <p:cTn id="7" dur="500"/>
                                        <p:tgtEl>
                                          <p:spTgt spid="2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17"/>
          <p:cNvSpPr txBox="1">
            <a:spLocks noGrp="1"/>
          </p:cNvSpPr>
          <p:nvPr>
            <p:ph type="title"/>
          </p:nvPr>
        </p:nvSpPr>
        <p:spPr>
          <a:xfrm>
            <a:off x="2589212" y="597606"/>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Conception front-end </a:t>
            </a:r>
            <a:endParaRPr/>
          </a:p>
        </p:txBody>
      </p:sp>
      <p:sp>
        <p:nvSpPr>
          <p:cNvPr id="299" name="Google Shape;299;p17"/>
          <p:cNvSpPr txBox="1"/>
          <p:nvPr/>
        </p:nvSpPr>
        <p:spPr>
          <a:xfrm>
            <a:off x="2589212" y="1540189"/>
            <a:ext cx="8915400" cy="4940124"/>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Conception du front-end</a:t>
            </a:r>
            <a:endParaRPr sz="1800">
              <a:solidFill>
                <a:srgbClr val="683B11"/>
              </a:solidFill>
              <a:latin typeface="Spartan"/>
              <a:ea typeface="Spartan"/>
              <a:cs typeface="Spartan"/>
              <a:sym typeface="Spartan"/>
            </a:endParaRPr>
          </a:p>
          <a:p>
            <a:pPr marL="342900" marR="0" lvl="0" indent="-342900" algn="l" rtl="0">
              <a:spcBef>
                <a:spcPts val="100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Le frameworks Bootstrap 5  pour son système de grid, ses menus Burger et son côté responsive </a:t>
            </a:r>
            <a:endParaRPr/>
          </a:p>
          <a:p>
            <a:pPr marL="0" marR="0" lvl="0" indent="0" algn="l" rtl="0">
              <a:spcBef>
                <a:spcPts val="1000"/>
              </a:spcBef>
              <a:spcAft>
                <a:spcPts val="0"/>
              </a:spcAft>
              <a:buClr>
                <a:schemeClr val="accent1"/>
              </a:buClr>
              <a:buSzPts val="1800"/>
              <a:buFont typeface="Noto Sans Symbols"/>
              <a:buNone/>
            </a:pPr>
            <a:endParaRPr sz="1800">
              <a:solidFill>
                <a:srgbClr val="683B11"/>
              </a:solidFill>
              <a:latin typeface="Spartan"/>
              <a:ea typeface="Spartan"/>
              <a:cs typeface="Spartan"/>
              <a:sym typeface="Spartan"/>
            </a:endParaRPr>
          </a:p>
          <a:p>
            <a:pPr marL="342900" marR="0" lvl="0" indent="-342900" algn="l" rtl="0">
              <a:spcBef>
                <a:spcPts val="100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Utilisation des icônes de bootstrap et de Font Awesome</a:t>
            </a:r>
            <a:endParaRPr sz="1800">
              <a:solidFill>
                <a:srgbClr val="683B11"/>
              </a:solidFill>
              <a:latin typeface="Spartan"/>
              <a:ea typeface="Spartan"/>
              <a:cs typeface="Spartan"/>
              <a:sym typeface="Spartan"/>
            </a:endParaRPr>
          </a:p>
          <a:p>
            <a:pPr marL="342900" marR="0" lvl="0" indent="-228600" algn="l" rtl="0">
              <a:spcBef>
                <a:spcPts val="1000"/>
              </a:spcBef>
              <a:spcAft>
                <a:spcPts val="0"/>
              </a:spcAft>
              <a:buClr>
                <a:schemeClr val="accent1"/>
              </a:buClr>
              <a:buSzPts val="1800"/>
              <a:buFont typeface="Noto Sans Symbols"/>
              <a:buNone/>
            </a:pPr>
            <a:endParaRPr sz="1800">
              <a:solidFill>
                <a:srgbClr val="683B11"/>
              </a:solidFill>
              <a:latin typeface="Spartan"/>
              <a:ea typeface="Spartan"/>
              <a:cs typeface="Spartan"/>
              <a:sym typeface="Spartan"/>
            </a:endParaRPr>
          </a:p>
          <a:p>
            <a:pPr marL="342900" marR="0" lvl="0" indent="-342900" algn="l" rtl="0">
              <a:spcBef>
                <a:spcPts val="100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Utilisation du  SAAS pour compiler mes CSS</a:t>
            </a:r>
            <a:endParaRPr/>
          </a:p>
          <a:p>
            <a:pPr marL="342900" marR="0" lvl="0" indent="-228600" algn="l" rtl="0">
              <a:spcBef>
                <a:spcPts val="1000"/>
              </a:spcBef>
              <a:spcAft>
                <a:spcPts val="0"/>
              </a:spcAft>
              <a:buClr>
                <a:schemeClr val="accent1"/>
              </a:buClr>
              <a:buSzPts val="1800"/>
              <a:buFont typeface="Noto Sans Symbols"/>
              <a:buNone/>
            </a:pPr>
            <a:endParaRPr sz="1800">
              <a:solidFill>
                <a:srgbClr val="683B11"/>
              </a:solidFill>
              <a:latin typeface="Spartan"/>
              <a:ea typeface="Spartan"/>
              <a:cs typeface="Spartan"/>
              <a:sym typeface="Spartan"/>
            </a:endParaRPr>
          </a:p>
          <a:p>
            <a:pPr marL="342900" marR="0" lvl="0" indent="-342900" algn="l" rtl="0">
              <a:spcBef>
                <a:spcPts val="100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Utilisation de Google Fonts pour les typos</a:t>
            </a:r>
            <a:endParaRPr/>
          </a:p>
          <a:p>
            <a:pPr marL="342900" marR="0" lvl="0" indent="-228600" algn="l" rtl="0">
              <a:spcBef>
                <a:spcPts val="1000"/>
              </a:spcBef>
              <a:spcAft>
                <a:spcPts val="0"/>
              </a:spcAft>
              <a:buClr>
                <a:schemeClr val="accent1"/>
              </a:buClr>
              <a:buSzPts val="1800"/>
              <a:buFont typeface="Noto Sans Symbols"/>
              <a:buNone/>
            </a:pPr>
            <a:endParaRPr sz="180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800"/>
              <a:buFont typeface="Noto Sans Symbols"/>
              <a:buNone/>
            </a:pPr>
            <a:r>
              <a:rPr lang="fr-FR" sz="1800">
                <a:solidFill>
                  <a:srgbClr val="683B11"/>
                </a:solidFill>
                <a:latin typeface="Spartan"/>
                <a:ea typeface="Spartan"/>
                <a:cs typeface="Spartan"/>
                <a:sym typeface="Spartan"/>
              </a:rPr>
              <a:t>-    Utilisation du javascript et sa bibliothèque jquery pour son select boxes et le Multi-select boxes</a:t>
            </a:r>
            <a:endParaRPr/>
          </a:p>
          <a:p>
            <a:pPr marL="0" marR="0" lvl="0" indent="0" algn="l" rtl="0">
              <a:spcBef>
                <a:spcPts val="1000"/>
              </a:spcBef>
              <a:spcAft>
                <a:spcPts val="0"/>
              </a:spcAft>
              <a:buClr>
                <a:schemeClr val="accent1"/>
              </a:buClr>
              <a:buSzPts val="1800"/>
              <a:buFont typeface="Noto Sans Symbols"/>
              <a:buNone/>
            </a:pPr>
            <a:endParaRPr sz="1800">
              <a:solidFill>
                <a:srgbClr val="3F3F3F"/>
              </a:solidFill>
              <a:latin typeface="Spartan"/>
              <a:ea typeface="Spartan"/>
              <a:cs typeface="Spartan"/>
              <a:sym typeface="Spartan"/>
            </a:endParaRPr>
          </a:p>
        </p:txBody>
      </p:sp>
      <p:pic>
        <p:nvPicPr>
          <p:cNvPr id="300" name="Google Shape;300;p17"/>
          <p:cNvPicPr preferRelativeResize="0"/>
          <p:nvPr/>
        </p:nvPicPr>
        <p:blipFill rotWithShape="1">
          <a:blip r:embed="rId3">
            <a:alphaModFix/>
          </a:blip>
          <a:srcRect/>
          <a:stretch/>
        </p:blipFill>
        <p:spPr>
          <a:xfrm>
            <a:off x="477078" y="1878496"/>
            <a:ext cx="1550504" cy="1550504"/>
          </a:xfrm>
          <a:prstGeom prst="rect">
            <a:avLst/>
          </a:prstGeom>
          <a:noFill/>
          <a:ln>
            <a:noFill/>
          </a:ln>
        </p:spPr>
      </p:pic>
      <p:pic>
        <p:nvPicPr>
          <p:cNvPr id="301" name="Google Shape;301;p17"/>
          <p:cNvPicPr preferRelativeResize="0"/>
          <p:nvPr/>
        </p:nvPicPr>
        <p:blipFill rotWithShape="1">
          <a:blip r:embed="rId4">
            <a:alphaModFix/>
          </a:blip>
          <a:srcRect/>
          <a:stretch/>
        </p:blipFill>
        <p:spPr>
          <a:xfrm>
            <a:off x="482946" y="3609047"/>
            <a:ext cx="1544636" cy="802408"/>
          </a:xfrm>
          <a:prstGeom prst="rect">
            <a:avLst/>
          </a:prstGeom>
          <a:noFill/>
          <a:ln>
            <a:noFill/>
          </a:ln>
        </p:spPr>
      </p:pic>
      <p:pic>
        <p:nvPicPr>
          <p:cNvPr id="302" name="Google Shape;302;p17"/>
          <p:cNvPicPr preferRelativeResize="0"/>
          <p:nvPr/>
        </p:nvPicPr>
        <p:blipFill rotWithShape="1">
          <a:blip r:embed="rId5">
            <a:alphaModFix/>
          </a:blip>
          <a:srcRect/>
          <a:stretch/>
        </p:blipFill>
        <p:spPr>
          <a:xfrm>
            <a:off x="457199" y="4651304"/>
            <a:ext cx="1444487" cy="963292"/>
          </a:xfrm>
          <a:prstGeom prst="rect">
            <a:avLst/>
          </a:prstGeom>
          <a:noFill/>
          <a:ln>
            <a:noFill/>
          </a:ln>
        </p:spPr>
      </p:pic>
      <p:pic>
        <p:nvPicPr>
          <p:cNvPr id="303" name="Google Shape;303;p17"/>
          <p:cNvPicPr preferRelativeResize="0"/>
          <p:nvPr/>
        </p:nvPicPr>
        <p:blipFill rotWithShape="1">
          <a:blip r:embed="rId6">
            <a:alphaModFix/>
          </a:blip>
          <a:srcRect/>
          <a:stretch/>
        </p:blipFill>
        <p:spPr>
          <a:xfrm>
            <a:off x="477078" y="5854446"/>
            <a:ext cx="1444487" cy="617332"/>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00"/>
                                        </p:tgtEl>
                                        <p:attrNameLst>
                                          <p:attrName>style.visibility</p:attrName>
                                        </p:attrNameLst>
                                      </p:cBhvr>
                                      <p:to>
                                        <p:strVal val="visible"/>
                                      </p:to>
                                    </p:set>
                                    <p:animEffect transition="in" filter="fade">
                                      <p:cBhvr>
                                        <p:cTn id="11" dur="500"/>
                                        <p:tgtEl>
                                          <p:spTgt spid="30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01"/>
                                        </p:tgtEl>
                                        <p:attrNameLst>
                                          <p:attrName>style.visibility</p:attrName>
                                        </p:attrNameLst>
                                      </p:cBhvr>
                                      <p:to>
                                        <p:strVal val="visible"/>
                                      </p:to>
                                    </p:set>
                                    <p:animEffect transition="in" filter="fade">
                                      <p:cBhvr>
                                        <p:cTn id="16" dur="500"/>
                                        <p:tgtEl>
                                          <p:spTgt spid="30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02"/>
                                        </p:tgtEl>
                                        <p:attrNameLst>
                                          <p:attrName>style.visibility</p:attrName>
                                        </p:attrNameLst>
                                      </p:cBhvr>
                                      <p:to>
                                        <p:strVal val="visible"/>
                                      </p:to>
                                    </p:set>
                                    <p:animEffect transition="in" filter="fade">
                                      <p:cBhvr>
                                        <p:cTn id="21" dur="500"/>
                                        <p:tgtEl>
                                          <p:spTgt spid="302"/>
                                        </p:tgtEl>
                                      </p:cBhvr>
                                    </p:animEffect>
                                  </p:childTnLst>
                                </p:cTn>
                              </p:par>
                              <p:par>
                                <p:cTn id="22" presetID="10" presetClass="entr" presetSubtype="0" fill="hold" nodeType="withEffect">
                                  <p:stCondLst>
                                    <p:cond delay="0"/>
                                  </p:stCondLst>
                                  <p:childTnLst>
                                    <p:set>
                                      <p:cBhvr>
                                        <p:cTn id="23" dur="1" fill="hold">
                                          <p:stCondLst>
                                            <p:cond delay="0"/>
                                          </p:stCondLst>
                                        </p:cTn>
                                        <p:tgtEl>
                                          <p:spTgt spid="303"/>
                                        </p:tgtEl>
                                        <p:attrNameLst>
                                          <p:attrName>style.visibility</p:attrName>
                                        </p:attrNameLst>
                                      </p:cBhvr>
                                      <p:to>
                                        <p:strVal val="visible"/>
                                      </p:to>
                                    </p:set>
                                    <p:animEffect transition="in" filter="fade">
                                      <p:cBhvr>
                                        <p:cTn id="24" dur="500"/>
                                        <p:tgtEl>
                                          <p:spTgt spid="3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18"/>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Conception front-end </a:t>
            </a:r>
            <a:endParaRPr/>
          </a:p>
        </p:txBody>
      </p:sp>
      <p:sp>
        <p:nvSpPr>
          <p:cNvPr id="309" name="Google Shape;309;p18"/>
          <p:cNvSpPr txBox="1"/>
          <p:nvPr/>
        </p:nvSpPr>
        <p:spPr>
          <a:xfrm>
            <a:off x="2589212" y="1540189"/>
            <a:ext cx="8915400" cy="698514"/>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Intégration de l’API open street map</a:t>
            </a:r>
            <a:endParaRPr sz="1800">
              <a:solidFill>
                <a:srgbClr val="683B11"/>
              </a:solidFill>
              <a:latin typeface="Spartan"/>
              <a:ea typeface="Spartan"/>
              <a:cs typeface="Spartan"/>
              <a:sym typeface="Spartan"/>
            </a:endParaRPr>
          </a:p>
        </p:txBody>
      </p:sp>
      <p:pic>
        <p:nvPicPr>
          <p:cNvPr id="310" name="Google Shape;310;p18"/>
          <p:cNvPicPr preferRelativeResize="0"/>
          <p:nvPr/>
        </p:nvPicPr>
        <p:blipFill rotWithShape="1">
          <a:blip r:embed="rId3">
            <a:alphaModFix/>
          </a:blip>
          <a:srcRect/>
          <a:stretch/>
        </p:blipFill>
        <p:spPr>
          <a:xfrm>
            <a:off x="2411896" y="2327890"/>
            <a:ext cx="9092716" cy="3575749"/>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0"/>
                                        </p:tgtEl>
                                        <p:attrNameLst>
                                          <p:attrName>style.visibility</p:attrName>
                                        </p:attrNameLst>
                                      </p:cBhvr>
                                      <p:to>
                                        <p:strVal val="visible"/>
                                      </p:to>
                                    </p:set>
                                    <p:animEffect transition="in" filter="fade">
                                      <p:cBhvr>
                                        <p:cTn id="7" dur="500"/>
                                        <p:tgtEl>
                                          <p:spTgt spid="3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19"/>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Conception front-end </a:t>
            </a:r>
            <a:endParaRPr/>
          </a:p>
        </p:txBody>
      </p:sp>
      <p:sp>
        <p:nvSpPr>
          <p:cNvPr id="316" name="Google Shape;316;p19"/>
          <p:cNvSpPr/>
          <p:nvPr/>
        </p:nvSpPr>
        <p:spPr>
          <a:xfrm>
            <a:off x="2592925" y="1524000"/>
            <a:ext cx="9307527" cy="5250159"/>
          </a:xfrm>
          <a:prstGeom prst="rect">
            <a:avLst/>
          </a:prstGeom>
          <a:solidFill>
            <a:schemeClr val="accent1"/>
          </a:solidFill>
          <a:ln w="15875" cap="rnd" cmpd="sng">
            <a:solidFill>
              <a:srgbClr val="26262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17" name="Google Shape;317;p19"/>
          <p:cNvSpPr txBox="1"/>
          <p:nvPr/>
        </p:nvSpPr>
        <p:spPr>
          <a:xfrm>
            <a:off x="2592925" y="1630017"/>
            <a:ext cx="9244979" cy="51706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100" b="0">
                <a:solidFill>
                  <a:srgbClr val="CCCCCC"/>
                </a:solidFill>
                <a:latin typeface="Consolas"/>
                <a:ea typeface="Consolas"/>
                <a:cs typeface="Consolas"/>
                <a:sym typeface="Consolas"/>
              </a:rPr>
              <a:t>&lt;</a:t>
            </a:r>
            <a:r>
              <a:rPr lang="fr-FR" sz="1100" b="0">
                <a:solidFill>
                  <a:srgbClr val="F92672"/>
                </a:solidFill>
                <a:latin typeface="Consolas"/>
                <a:ea typeface="Consolas"/>
                <a:cs typeface="Consolas"/>
                <a:sym typeface="Consolas"/>
              </a:rPr>
              <a:t>script</a:t>
            </a:r>
            <a:r>
              <a:rPr lang="fr-FR" sz="1100" b="0">
                <a:solidFill>
                  <a:srgbClr val="CCCCCC"/>
                </a:solidFill>
                <a:latin typeface="Consolas"/>
                <a:ea typeface="Consolas"/>
                <a:cs typeface="Consolas"/>
                <a:sym typeface="Consolas"/>
              </a:rPr>
              <a:t> </a:t>
            </a:r>
            <a:r>
              <a:rPr lang="fr-FR" sz="1100" b="0">
                <a:solidFill>
                  <a:srgbClr val="FD971F"/>
                </a:solidFill>
                <a:latin typeface="Consolas"/>
                <a:ea typeface="Consolas"/>
                <a:cs typeface="Consolas"/>
                <a:sym typeface="Consolas"/>
              </a:rPr>
              <a:t>src</a:t>
            </a:r>
            <a:r>
              <a:rPr lang="fr-FR" sz="1100" b="0">
                <a:solidFill>
                  <a:srgbClr val="CCCCCC"/>
                </a:solidFill>
                <a:latin typeface="Consolas"/>
                <a:ea typeface="Consolas"/>
                <a:cs typeface="Consolas"/>
                <a:sym typeface="Consolas"/>
              </a:rPr>
              <a:t>=</a:t>
            </a:r>
            <a:r>
              <a:rPr lang="fr-FR" sz="1100" b="0">
                <a:solidFill>
                  <a:srgbClr val="E6DB74"/>
                </a:solidFill>
                <a:latin typeface="Consolas"/>
                <a:ea typeface="Consolas"/>
                <a:cs typeface="Consolas"/>
                <a:sym typeface="Consolas"/>
              </a:rPr>
              <a:t>"https://unpkg.com/leaflet@1.7.1/dist/leaflet.js"</a:t>
            </a:r>
            <a:r>
              <a:rPr lang="fr-FR" sz="1100" b="0">
                <a:solidFill>
                  <a:srgbClr val="CCCCCC"/>
                </a:solidFill>
                <a:latin typeface="Consolas"/>
                <a:ea typeface="Consolas"/>
                <a:cs typeface="Consolas"/>
                <a:sym typeface="Consolas"/>
              </a:rPr>
              <a:t> </a:t>
            </a:r>
            <a:r>
              <a:rPr lang="fr-FR" sz="1100" b="0">
                <a:solidFill>
                  <a:srgbClr val="FD971F"/>
                </a:solidFill>
                <a:latin typeface="Consolas"/>
                <a:ea typeface="Consolas"/>
                <a:cs typeface="Consolas"/>
                <a:sym typeface="Consolas"/>
              </a:rPr>
              <a:t>integrity</a:t>
            </a:r>
            <a:r>
              <a:rPr lang="fr-FR" sz="1100" b="0">
                <a:solidFill>
                  <a:srgbClr val="CCCCCC"/>
                </a:solidFill>
                <a:latin typeface="Consolas"/>
                <a:ea typeface="Consolas"/>
                <a:cs typeface="Consolas"/>
                <a:sym typeface="Consolas"/>
              </a:rPr>
              <a:t>=</a:t>
            </a:r>
            <a:r>
              <a:rPr lang="fr-FR" sz="1100" b="0">
                <a:solidFill>
                  <a:srgbClr val="E6DB74"/>
                </a:solidFill>
                <a:latin typeface="Consolas"/>
                <a:ea typeface="Consolas"/>
                <a:cs typeface="Consolas"/>
                <a:sym typeface="Consolas"/>
              </a:rPr>
              <a:t>"sha512-XQoYMqMTK8LvdxXYG3nZ448hOEQiglfqkJs1NOQV44cWnUrBc8PkAOcXy20w0vlaXaVUearIOBhiXZ5V3ynxwA=="</a:t>
            </a:r>
            <a:r>
              <a:rPr lang="fr-FR" sz="1100" b="0">
                <a:solidFill>
                  <a:srgbClr val="CCCCCC"/>
                </a:solidFill>
                <a:latin typeface="Consolas"/>
                <a:ea typeface="Consolas"/>
                <a:cs typeface="Consolas"/>
                <a:sym typeface="Consolas"/>
              </a:rPr>
              <a:t> </a:t>
            </a:r>
            <a:r>
              <a:rPr lang="fr-FR" sz="1100" b="0">
                <a:solidFill>
                  <a:srgbClr val="FD971F"/>
                </a:solidFill>
                <a:latin typeface="Consolas"/>
                <a:ea typeface="Consolas"/>
                <a:cs typeface="Consolas"/>
                <a:sym typeface="Consolas"/>
              </a:rPr>
              <a:t>crossorigin</a:t>
            </a:r>
            <a:r>
              <a:rPr lang="fr-FR" sz="1100" b="0">
                <a:solidFill>
                  <a:srgbClr val="CCCCCC"/>
                </a:solidFill>
                <a:latin typeface="Consolas"/>
                <a:ea typeface="Consolas"/>
                <a:cs typeface="Consolas"/>
                <a:sym typeface="Consolas"/>
              </a:rPr>
              <a:t>=</a:t>
            </a:r>
            <a:r>
              <a:rPr lang="fr-FR" sz="1100" b="0">
                <a:solidFill>
                  <a:srgbClr val="E6DB74"/>
                </a:solidFill>
                <a:latin typeface="Consolas"/>
                <a:ea typeface="Consolas"/>
                <a:cs typeface="Consolas"/>
                <a:sym typeface="Consolas"/>
              </a:rPr>
              <a:t>""</a:t>
            </a:r>
            <a:r>
              <a:rPr lang="fr-FR" sz="1100" b="0">
                <a:solidFill>
                  <a:srgbClr val="CCCCCC"/>
                </a:solidFill>
                <a:latin typeface="Consolas"/>
                <a:ea typeface="Consolas"/>
                <a:cs typeface="Consolas"/>
                <a:sym typeface="Consolas"/>
              </a:rPr>
              <a:t>&gt;&lt;/</a:t>
            </a:r>
            <a:r>
              <a:rPr lang="fr-FR" sz="1100" b="0">
                <a:solidFill>
                  <a:srgbClr val="F92672"/>
                </a:solidFill>
                <a:latin typeface="Consolas"/>
                <a:ea typeface="Consolas"/>
                <a:cs typeface="Consolas"/>
                <a:sym typeface="Consolas"/>
              </a:rPr>
              <a:t>script</a:t>
            </a:r>
            <a:r>
              <a:rPr lang="fr-FR" sz="1100" b="0">
                <a:solidFill>
                  <a:srgbClr val="CCCCCC"/>
                </a:solidFill>
                <a:latin typeface="Consolas"/>
                <a:ea typeface="Consolas"/>
                <a:cs typeface="Consolas"/>
                <a:sym typeface="Consolas"/>
              </a:rPr>
              <a:t>&gt;</a:t>
            </a:r>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    &lt;</a:t>
            </a:r>
            <a:r>
              <a:rPr lang="fr-FR" sz="1100" b="0">
                <a:solidFill>
                  <a:srgbClr val="F92672"/>
                </a:solidFill>
                <a:latin typeface="Consolas"/>
                <a:ea typeface="Consolas"/>
                <a:cs typeface="Consolas"/>
                <a:sym typeface="Consolas"/>
              </a:rPr>
              <a:t>script</a:t>
            </a:r>
            <a:r>
              <a:rPr lang="fr-FR" sz="1100" b="0">
                <a:solidFill>
                  <a:srgbClr val="CCCCCC"/>
                </a:solidFill>
                <a:latin typeface="Consolas"/>
                <a:ea typeface="Consolas"/>
                <a:cs typeface="Consolas"/>
                <a:sym typeface="Consolas"/>
              </a:rPr>
              <a:t> </a:t>
            </a:r>
            <a:r>
              <a:rPr lang="fr-FR" sz="1100" b="0">
                <a:solidFill>
                  <a:srgbClr val="FD971F"/>
                </a:solidFill>
                <a:latin typeface="Consolas"/>
                <a:ea typeface="Consolas"/>
                <a:cs typeface="Consolas"/>
                <a:sym typeface="Consolas"/>
              </a:rPr>
              <a:t>type</a:t>
            </a:r>
            <a:r>
              <a:rPr lang="fr-FR" sz="1100" b="0">
                <a:solidFill>
                  <a:srgbClr val="CCCCCC"/>
                </a:solidFill>
                <a:latin typeface="Consolas"/>
                <a:ea typeface="Consolas"/>
                <a:cs typeface="Consolas"/>
                <a:sym typeface="Consolas"/>
              </a:rPr>
              <a:t>=</a:t>
            </a:r>
            <a:r>
              <a:rPr lang="fr-FR" sz="1100" b="0">
                <a:solidFill>
                  <a:srgbClr val="E6DB74"/>
                </a:solidFill>
                <a:latin typeface="Consolas"/>
                <a:ea typeface="Consolas"/>
                <a:cs typeface="Consolas"/>
                <a:sym typeface="Consolas"/>
              </a:rPr>
              <a:t>"text/javascript"</a:t>
            </a:r>
            <a:r>
              <a:rPr lang="fr-FR" sz="1100" b="0">
                <a:solidFill>
                  <a:srgbClr val="CCCCCC"/>
                </a:solidFill>
                <a:latin typeface="Consolas"/>
                <a:ea typeface="Consolas"/>
                <a:cs typeface="Consolas"/>
                <a:sym typeface="Consolas"/>
              </a:rPr>
              <a:t>&gt;</a:t>
            </a:r>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        </a:t>
            </a:r>
            <a:r>
              <a:rPr lang="fr-FR" sz="1100" b="0">
                <a:solidFill>
                  <a:srgbClr val="696D70"/>
                </a:solidFill>
                <a:latin typeface="Consolas"/>
                <a:ea typeface="Consolas"/>
                <a:cs typeface="Consolas"/>
                <a:sym typeface="Consolas"/>
              </a:rPr>
              <a:t>// On initialise la latitude et la longitude de Paris (centre de la carte)</a:t>
            </a:r>
            <a:endParaRPr sz="11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100" b="0">
                <a:solidFill>
                  <a:srgbClr val="49E0FD"/>
                </a:solidFill>
                <a:latin typeface="Consolas"/>
                <a:ea typeface="Consolas"/>
                <a:cs typeface="Consolas"/>
                <a:sym typeface="Consolas"/>
              </a:rPr>
              <a:t>var</a:t>
            </a:r>
            <a:r>
              <a:rPr lang="fr-FR" sz="1100" b="0">
                <a:solidFill>
                  <a:srgbClr val="CCCCCC"/>
                </a:solidFill>
                <a:latin typeface="Consolas"/>
                <a:ea typeface="Consolas"/>
                <a:cs typeface="Consolas"/>
                <a:sym typeface="Consolas"/>
              </a:rPr>
              <a:t> lat </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 producer.longitudeDeg }};</a:t>
            </a:r>
            <a:endParaRPr/>
          </a:p>
          <a:p>
            <a:pPr marL="0" marR="0" lvl="0" indent="0" algn="l" rtl="0">
              <a:spcBef>
                <a:spcPts val="0"/>
              </a:spcBef>
              <a:spcAft>
                <a:spcPts val="0"/>
              </a:spcAft>
              <a:buNone/>
            </a:pPr>
            <a:r>
              <a:rPr lang="fr-FR" sz="1100" b="0">
                <a:solidFill>
                  <a:srgbClr val="49E0FD"/>
                </a:solidFill>
                <a:latin typeface="Consolas"/>
                <a:ea typeface="Consolas"/>
                <a:cs typeface="Consolas"/>
                <a:sym typeface="Consolas"/>
              </a:rPr>
              <a:t>var</a:t>
            </a:r>
            <a:r>
              <a:rPr lang="fr-FR" sz="1100" b="0">
                <a:solidFill>
                  <a:srgbClr val="CCCCCC"/>
                </a:solidFill>
                <a:latin typeface="Consolas"/>
                <a:ea typeface="Consolas"/>
                <a:cs typeface="Consolas"/>
                <a:sym typeface="Consolas"/>
              </a:rPr>
              <a:t> lon </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 producer.latitudeDeg }};</a:t>
            </a:r>
            <a:endParaRPr/>
          </a:p>
          <a:p>
            <a:pPr marL="0" marR="0" lvl="0" indent="0" algn="l" rtl="0">
              <a:spcBef>
                <a:spcPts val="0"/>
              </a:spcBef>
              <a:spcAft>
                <a:spcPts val="0"/>
              </a:spcAft>
              <a:buNone/>
            </a:pPr>
            <a:r>
              <a:rPr lang="fr-FR" sz="1100" b="0">
                <a:solidFill>
                  <a:srgbClr val="49E0FD"/>
                </a:solidFill>
                <a:latin typeface="Consolas"/>
                <a:ea typeface="Consolas"/>
                <a:cs typeface="Consolas"/>
                <a:sym typeface="Consolas"/>
              </a:rPr>
              <a:t>var</a:t>
            </a:r>
            <a:r>
              <a:rPr lang="fr-FR" sz="1100" b="0">
                <a:solidFill>
                  <a:srgbClr val="CCCCCC"/>
                </a:solidFill>
                <a:latin typeface="Consolas"/>
                <a:ea typeface="Consolas"/>
                <a:cs typeface="Consolas"/>
                <a:sym typeface="Consolas"/>
              </a:rPr>
              <a:t> macarte </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a:t>
            </a:r>
            <a:r>
              <a:rPr lang="fr-FR" sz="1100" b="0">
                <a:solidFill>
                  <a:srgbClr val="AE81FF"/>
                </a:solidFill>
                <a:latin typeface="Consolas"/>
                <a:ea typeface="Consolas"/>
                <a:cs typeface="Consolas"/>
                <a:sym typeface="Consolas"/>
              </a:rPr>
              <a:t>null</a:t>
            </a:r>
            <a:r>
              <a:rPr lang="fr-FR" sz="1100" b="0">
                <a:solidFill>
                  <a:srgbClr val="CCCCCC"/>
                </a:solidFill>
                <a:latin typeface="Consolas"/>
                <a:ea typeface="Consolas"/>
                <a:cs typeface="Consolas"/>
                <a:sym typeface="Consolas"/>
              </a:rPr>
              <a:t>;</a:t>
            </a:r>
            <a:endParaRPr/>
          </a:p>
          <a:p>
            <a:pPr marL="0" marR="0" lvl="0" indent="0" algn="l" rtl="0">
              <a:spcBef>
                <a:spcPts val="0"/>
              </a:spcBef>
              <a:spcAft>
                <a:spcPts val="0"/>
              </a:spcAft>
              <a:buNone/>
            </a:pPr>
            <a:r>
              <a:rPr lang="fr-FR" sz="1100" b="0">
                <a:solidFill>
                  <a:srgbClr val="696D70"/>
                </a:solidFill>
                <a:latin typeface="Consolas"/>
                <a:ea typeface="Consolas"/>
                <a:cs typeface="Consolas"/>
                <a:sym typeface="Consolas"/>
              </a:rPr>
              <a:t>// Fonction d'initialisation de la carte</a:t>
            </a:r>
            <a:endParaRPr sz="11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100" b="0">
                <a:solidFill>
                  <a:srgbClr val="2BE98A"/>
                </a:solidFill>
                <a:latin typeface="Consolas"/>
                <a:ea typeface="Consolas"/>
                <a:cs typeface="Consolas"/>
                <a:sym typeface="Consolas"/>
              </a:rPr>
              <a:t>function</a:t>
            </a:r>
            <a:r>
              <a:rPr lang="fr-FR" sz="1100" b="0">
                <a:solidFill>
                  <a:srgbClr val="CCCCCC"/>
                </a:solidFill>
                <a:latin typeface="Consolas"/>
                <a:ea typeface="Consolas"/>
                <a:cs typeface="Consolas"/>
                <a:sym typeface="Consolas"/>
              </a:rPr>
              <a:t> </a:t>
            </a:r>
            <a:r>
              <a:rPr lang="fr-FR" sz="1100" b="0">
                <a:solidFill>
                  <a:srgbClr val="B0EC38"/>
                </a:solidFill>
                <a:latin typeface="Consolas"/>
                <a:ea typeface="Consolas"/>
                <a:cs typeface="Consolas"/>
                <a:sym typeface="Consolas"/>
              </a:rPr>
              <a:t>initMap</a:t>
            </a:r>
            <a:r>
              <a:rPr lang="fr-FR" sz="1100" b="0">
                <a:solidFill>
                  <a:srgbClr val="CCCCCC"/>
                </a:solidFill>
                <a:latin typeface="Consolas"/>
                <a:ea typeface="Consolas"/>
                <a:cs typeface="Consolas"/>
                <a:sym typeface="Consolas"/>
              </a:rPr>
              <a:t>() { </a:t>
            </a:r>
            <a:r>
              <a:rPr lang="fr-FR" sz="1100" b="0">
                <a:solidFill>
                  <a:srgbClr val="696D70"/>
                </a:solidFill>
                <a:latin typeface="Consolas"/>
                <a:ea typeface="Consolas"/>
                <a:cs typeface="Consolas"/>
                <a:sym typeface="Consolas"/>
              </a:rPr>
              <a:t>// Créer l'objet "macarte" et l'insèrer dans l'élément HTML qui a l'ID "map"</a:t>
            </a:r>
            <a:endParaRPr sz="11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macarte </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L</a:t>
            </a:r>
            <a:r>
              <a:rPr lang="fr-FR" sz="1100" b="0">
                <a:solidFill>
                  <a:srgbClr val="F92672"/>
                </a:solidFill>
                <a:latin typeface="Consolas"/>
                <a:ea typeface="Consolas"/>
                <a:cs typeface="Consolas"/>
                <a:sym typeface="Consolas"/>
              </a:rPr>
              <a:t>.</a:t>
            </a:r>
            <a:r>
              <a:rPr lang="fr-FR" sz="1100" b="0">
                <a:solidFill>
                  <a:srgbClr val="B0EC38"/>
                </a:solidFill>
                <a:latin typeface="Consolas"/>
                <a:ea typeface="Consolas"/>
                <a:cs typeface="Consolas"/>
                <a:sym typeface="Consolas"/>
              </a:rPr>
              <a:t>map</a:t>
            </a:r>
            <a:r>
              <a:rPr lang="fr-FR" sz="1100" b="0">
                <a:solidFill>
                  <a:srgbClr val="CCCCCC"/>
                </a:solidFill>
                <a:latin typeface="Consolas"/>
                <a:ea typeface="Consolas"/>
                <a:cs typeface="Consolas"/>
                <a:sym typeface="Consolas"/>
              </a:rPr>
              <a:t>(</a:t>
            </a:r>
            <a:r>
              <a:rPr lang="fr-FR" sz="1100" b="0">
                <a:solidFill>
                  <a:srgbClr val="E6DB74"/>
                </a:solidFill>
                <a:latin typeface="Consolas"/>
                <a:ea typeface="Consolas"/>
                <a:cs typeface="Consolas"/>
                <a:sym typeface="Consolas"/>
              </a:rPr>
              <a:t>'map'</a:t>
            </a:r>
            <a:r>
              <a:rPr lang="fr-FR" sz="1100" b="0">
                <a:solidFill>
                  <a:srgbClr val="CCCCCC"/>
                </a:solidFill>
                <a:latin typeface="Consolas"/>
                <a:ea typeface="Consolas"/>
                <a:cs typeface="Consolas"/>
                <a:sym typeface="Consolas"/>
              </a:rPr>
              <a:t>)</a:t>
            </a:r>
            <a:r>
              <a:rPr lang="fr-FR" sz="1100" b="0">
                <a:solidFill>
                  <a:srgbClr val="F92672"/>
                </a:solidFill>
                <a:latin typeface="Consolas"/>
                <a:ea typeface="Consolas"/>
                <a:cs typeface="Consolas"/>
                <a:sym typeface="Consolas"/>
              </a:rPr>
              <a:t>.</a:t>
            </a:r>
            <a:r>
              <a:rPr lang="fr-FR" sz="1100" b="0">
                <a:solidFill>
                  <a:srgbClr val="B0EC38"/>
                </a:solidFill>
                <a:latin typeface="Consolas"/>
                <a:ea typeface="Consolas"/>
                <a:cs typeface="Consolas"/>
                <a:sym typeface="Consolas"/>
              </a:rPr>
              <a:t>setView</a:t>
            </a:r>
            <a:r>
              <a:rPr lang="fr-FR" sz="1100" b="0">
                <a:solidFill>
                  <a:srgbClr val="CCCCCC"/>
                </a:solidFill>
                <a:latin typeface="Consolas"/>
                <a:ea typeface="Consolas"/>
                <a:cs typeface="Consolas"/>
                <a:sym typeface="Consolas"/>
              </a:rPr>
              <a:t>([</a:t>
            </a:r>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lat</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lon</a:t>
            </a:r>
            <a:endParaRPr sz="11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a:t>
            </a:r>
            <a:r>
              <a:rPr lang="fr-FR" sz="1100" b="0">
                <a:solidFill>
                  <a:srgbClr val="AE81FF"/>
                </a:solidFill>
                <a:latin typeface="Consolas"/>
                <a:ea typeface="Consolas"/>
                <a:cs typeface="Consolas"/>
                <a:sym typeface="Consolas"/>
              </a:rPr>
              <a:t>11</a:t>
            </a:r>
            <a:r>
              <a:rPr lang="fr-FR" sz="1100" b="0">
                <a:solidFill>
                  <a:srgbClr val="CCCCCC"/>
                </a:solidFill>
                <a:latin typeface="Consolas"/>
                <a:ea typeface="Consolas"/>
                <a:cs typeface="Consolas"/>
                <a:sym typeface="Consolas"/>
              </a:rPr>
              <a:t>);</a:t>
            </a:r>
            <a:endParaRPr/>
          </a:p>
          <a:p>
            <a:pPr marL="0" marR="0" lvl="0" indent="0" algn="l" rtl="0">
              <a:spcBef>
                <a:spcPts val="0"/>
              </a:spcBef>
              <a:spcAft>
                <a:spcPts val="0"/>
              </a:spcAft>
              <a:buNone/>
            </a:pPr>
            <a:r>
              <a:rPr lang="fr-FR" sz="1100" b="0">
                <a:solidFill>
                  <a:srgbClr val="696D70"/>
                </a:solidFill>
                <a:latin typeface="Consolas"/>
                <a:ea typeface="Consolas"/>
                <a:cs typeface="Consolas"/>
                <a:sym typeface="Consolas"/>
              </a:rPr>
              <a:t>// Leaflet ne récupère pas les cartes (tiles) sur un serveur par défaut. Nous devons lui préciser où nous souhaitons les récupérer. Ici, openstreetmap.fr</a:t>
            </a:r>
            <a:endParaRPr sz="11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L</a:t>
            </a:r>
            <a:r>
              <a:rPr lang="fr-FR" sz="1100" b="0">
                <a:solidFill>
                  <a:srgbClr val="F92672"/>
                </a:solidFill>
                <a:latin typeface="Consolas"/>
                <a:ea typeface="Consolas"/>
                <a:cs typeface="Consolas"/>
                <a:sym typeface="Consolas"/>
              </a:rPr>
              <a:t>.</a:t>
            </a:r>
            <a:r>
              <a:rPr lang="fr-FR" sz="1100" b="0">
                <a:solidFill>
                  <a:srgbClr val="B0EC38"/>
                </a:solidFill>
                <a:latin typeface="Consolas"/>
                <a:ea typeface="Consolas"/>
                <a:cs typeface="Consolas"/>
                <a:sym typeface="Consolas"/>
              </a:rPr>
              <a:t>tileLayer</a:t>
            </a:r>
            <a:r>
              <a:rPr lang="fr-FR" sz="1100" b="0">
                <a:solidFill>
                  <a:srgbClr val="CCCCCC"/>
                </a:solidFill>
                <a:latin typeface="Consolas"/>
                <a:ea typeface="Consolas"/>
                <a:cs typeface="Consolas"/>
                <a:sym typeface="Consolas"/>
              </a:rPr>
              <a:t>(</a:t>
            </a:r>
            <a:r>
              <a:rPr lang="fr-FR" sz="1100" b="0">
                <a:solidFill>
                  <a:srgbClr val="E6DB74"/>
                </a:solidFill>
                <a:latin typeface="Consolas"/>
                <a:ea typeface="Consolas"/>
                <a:cs typeface="Consolas"/>
                <a:sym typeface="Consolas"/>
              </a:rPr>
              <a:t>'https://{s}.tile.openstreetmap.fr/osmfr/{z}/{x}/{y}.png'</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 </a:t>
            </a:r>
            <a:r>
              <a:rPr lang="fr-FR" sz="1100" b="0">
                <a:solidFill>
                  <a:srgbClr val="696D70"/>
                </a:solidFill>
                <a:latin typeface="Consolas"/>
                <a:ea typeface="Consolas"/>
                <a:cs typeface="Consolas"/>
                <a:sym typeface="Consolas"/>
              </a:rPr>
              <a:t>// Il est toujours bien de laisser le lien vers la source des données</a:t>
            </a:r>
            <a:endParaRPr sz="11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attribution</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a:t>
            </a:r>
            <a:r>
              <a:rPr lang="fr-FR" sz="1100" b="0">
                <a:solidFill>
                  <a:srgbClr val="E6DB74"/>
                </a:solidFill>
                <a:latin typeface="Consolas"/>
                <a:ea typeface="Consolas"/>
                <a:cs typeface="Consolas"/>
                <a:sym typeface="Consolas"/>
              </a:rPr>
              <a:t>'données © &lt;a href="//osm.org/copyright"&gt;OpenStreetMap&lt;/a&gt;/ODbL - rendu &lt;a href="//openstreetmap.fr"&gt;OSM France&lt;/a&gt;'</a:t>
            </a:r>
            <a:r>
              <a:rPr lang="fr-FR" sz="1100" b="0">
                <a:solidFill>
                  <a:srgbClr val="F92672"/>
                </a:solidFill>
                <a:latin typeface="Consolas"/>
                <a:ea typeface="Consolas"/>
                <a:cs typeface="Consolas"/>
                <a:sym typeface="Consolas"/>
              </a:rPr>
              <a:t>,</a:t>
            </a:r>
            <a:endParaRPr sz="11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minZoom</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a:t>
            </a:r>
            <a:r>
              <a:rPr lang="fr-FR" sz="1100" b="0">
                <a:solidFill>
                  <a:srgbClr val="AE81FF"/>
                </a:solidFill>
                <a:latin typeface="Consolas"/>
                <a:ea typeface="Consolas"/>
                <a:cs typeface="Consolas"/>
                <a:sym typeface="Consolas"/>
              </a:rPr>
              <a:t>1</a:t>
            </a:r>
            <a:r>
              <a:rPr lang="fr-FR" sz="1100" b="0">
                <a:solidFill>
                  <a:srgbClr val="F92672"/>
                </a:solidFill>
                <a:latin typeface="Consolas"/>
                <a:ea typeface="Consolas"/>
                <a:cs typeface="Consolas"/>
                <a:sym typeface="Consolas"/>
              </a:rPr>
              <a:t>,</a:t>
            </a:r>
            <a:endParaRPr sz="11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maxZoom</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a:t>
            </a:r>
            <a:r>
              <a:rPr lang="fr-FR" sz="1100" b="0">
                <a:solidFill>
                  <a:srgbClr val="AE81FF"/>
                </a:solidFill>
                <a:latin typeface="Consolas"/>
                <a:ea typeface="Consolas"/>
                <a:cs typeface="Consolas"/>
                <a:sym typeface="Consolas"/>
              </a:rPr>
              <a:t>20</a:t>
            </a:r>
            <a:endParaRPr sz="11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a:t>
            </a:r>
            <a:r>
              <a:rPr lang="fr-FR" sz="1100" b="0">
                <a:solidFill>
                  <a:srgbClr val="F92672"/>
                </a:solidFill>
                <a:latin typeface="Consolas"/>
                <a:ea typeface="Consolas"/>
                <a:cs typeface="Consolas"/>
                <a:sym typeface="Consolas"/>
              </a:rPr>
              <a:t>.</a:t>
            </a:r>
            <a:r>
              <a:rPr lang="fr-FR" sz="1100" b="0">
                <a:solidFill>
                  <a:srgbClr val="B0EC38"/>
                </a:solidFill>
                <a:latin typeface="Consolas"/>
                <a:ea typeface="Consolas"/>
                <a:cs typeface="Consolas"/>
                <a:sym typeface="Consolas"/>
              </a:rPr>
              <a:t>addTo</a:t>
            </a:r>
            <a:r>
              <a:rPr lang="fr-FR" sz="1100" b="0">
                <a:solidFill>
                  <a:srgbClr val="CCCCCC"/>
                </a:solidFill>
                <a:latin typeface="Consolas"/>
                <a:ea typeface="Consolas"/>
                <a:cs typeface="Consolas"/>
                <a:sym typeface="Consolas"/>
              </a:rPr>
              <a:t>(macarte);</a:t>
            </a:r>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
            </a:r>
            <a:br>
              <a:rPr lang="fr-FR" sz="1100" b="0">
                <a:solidFill>
                  <a:srgbClr val="CCCCCC"/>
                </a:solidFill>
                <a:latin typeface="Consolas"/>
                <a:ea typeface="Consolas"/>
                <a:cs typeface="Consolas"/>
                <a:sym typeface="Consolas"/>
              </a:rPr>
            </a:br>
            <a:r>
              <a:rPr lang="fr-FR" sz="1100" b="0">
                <a:solidFill>
                  <a:srgbClr val="696D70"/>
                </a:solidFill>
                <a:latin typeface="Consolas"/>
                <a:ea typeface="Consolas"/>
                <a:cs typeface="Consolas"/>
                <a:sym typeface="Consolas"/>
              </a:rPr>
              <a:t>// Nous ajoutons un marqueur</a:t>
            </a:r>
            <a:endParaRPr sz="11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100" b="0">
                <a:solidFill>
                  <a:srgbClr val="49E0FD"/>
                </a:solidFill>
                <a:latin typeface="Consolas"/>
                <a:ea typeface="Consolas"/>
                <a:cs typeface="Consolas"/>
                <a:sym typeface="Consolas"/>
              </a:rPr>
              <a:t>var</a:t>
            </a:r>
            <a:r>
              <a:rPr lang="fr-FR" sz="1100" b="0">
                <a:solidFill>
                  <a:srgbClr val="CCCCCC"/>
                </a:solidFill>
                <a:latin typeface="Consolas"/>
                <a:ea typeface="Consolas"/>
                <a:cs typeface="Consolas"/>
                <a:sym typeface="Consolas"/>
              </a:rPr>
              <a:t> marker </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L</a:t>
            </a:r>
            <a:r>
              <a:rPr lang="fr-FR" sz="1100" b="0">
                <a:solidFill>
                  <a:srgbClr val="F92672"/>
                </a:solidFill>
                <a:latin typeface="Consolas"/>
                <a:ea typeface="Consolas"/>
                <a:cs typeface="Consolas"/>
                <a:sym typeface="Consolas"/>
              </a:rPr>
              <a:t>.</a:t>
            </a:r>
            <a:r>
              <a:rPr lang="fr-FR" sz="1100" b="0">
                <a:solidFill>
                  <a:srgbClr val="B0EC38"/>
                </a:solidFill>
                <a:latin typeface="Consolas"/>
                <a:ea typeface="Consolas"/>
                <a:cs typeface="Consolas"/>
                <a:sym typeface="Consolas"/>
              </a:rPr>
              <a:t>marker</a:t>
            </a:r>
            <a:r>
              <a:rPr lang="fr-FR" sz="1100" b="0">
                <a:solidFill>
                  <a:srgbClr val="CCCCCC"/>
                </a:solidFill>
                <a:latin typeface="Consolas"/>
                <a:ea typeface="Consolas"/>
                <a:cs typeface="Consolas"/>
                <a:sym typeface="Consolas"/>
              </a:rPr>
              <a:t>([lat</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lon])</a:t>
            </a:r>
            <a:r>
              <a:rPr lang="fr-FR" sz="1100" b="0">
                <a:solidFill>
                  <a:srgbClr val="F92672"/>
                </a:solidFill>
                <a:latin typeface="Consolas"/>
                <a:ea typeface="Consolas"/>
                <a:cs typeface="Consolas"/>
                <a:sym typeface="Consolas"/>
              </a:rPr>
              <a:t>.</a:t>
            </a:r>
            <a:r>
              <a:rPr lang="fr-FR" sz="1100" b="0">
                <a:solidFill>
                  <a:srgbClr val="B0EC38"/>
                </a:solidFill>
                <a:latin typeface="Consolas"/>
                <a:ea typeface="Consolas"/>
                <a:cs typeface="Consolas"/>
                <a:sym typeface="Consolas"/>
              </a:rPr>
              <a:t>addTo</a:t>
            </a:r>
            <a:r>
              <a:rPr lang="fr-FR" sz="1100" b="0">
                <a:solidFill>
                  <a:srgbClr val="CCCCCC"/>
                </a:solidFill>
                <a:latin typeface="Consolas"/>
                <a:ea typeface="Consolas"/>
                <a:cs typeface="Consolas"/>
                <a:sym typeface="Consolas"/>
              </a:rPr>
              <a:t>(macarte);</a:t>
            </a:r>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
            </a:r>
            <a:br>
              <a:rPr lang="fr-FR" sz="1100" b="0">
                <a:solidFill>
                  <a:srgbClr val="CCCCCC"/>
                </a:solidFill>
                <a:latin typeface="Consolas"/>
                <a:ea typeface="Consolas"/>
                <a:cs typeface="Consolas"/>
                <a:sym typeface="Consolas"/>
              </a:rPr>
            </a:br>
            <a:r>
              <a:rPr lang="fr-FR" sz="1100" b="0">
                <a:solidFill>
                  <a:srgbClr val="CCCCCC"/>
                </a:solidFill>
                <a:latin typeface="Consolas"/>
                <a:ea typeface="Consolas"/>
                <a:cs typeface="Consolas"/>
                <a:sym typeface="Consolas"/>
              </a:rPr>
              <a:t>}</a:t>
            </a:r>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window</a:t>
            </a:r>
            <a:r>
              <a:rPr lang="fr-FR" sz="1100" b="0">
                <a:solidFill>
                  <a:srgbClr val="F92672"/>
                </a:solidFill>
                <a:latin typeface="Consolas"/>
                <a:ea typeface="Consolas"/>
                <a:cs typeface="Consolas"/>
                <a:sym typeface="Consolas"/>
              </a:rPr>
              <a:t>.</a:t>
            </a:r>
            <a:r>
              <a:rPr lang="fr-FR" sz="1100" b="0">
                <a:solidFill>
                  <a:srgbClr val="B0EC38"/>
                </a:solidFill>
                <a:latin typeface="Consolas"/>
                <a:ea typeface="Consolas"/>
                <a:cs typeface="Consolas"/>
                <a:sym typeface="Consolas"/>
              </a:rPr>
              <a:t>onload</a:t>
            </a:r>
            <a:r>
              <a:rPr lang="fr-FR" sz="1100" b="0">
                <a:solidFill>
                  <a:srgbClr val="CCCCCC"/>
                </a:solidFill>
                <a:latin typeface="Consolas"/>
                <a:ea typeface="Consolas"/>
                <a:cs typeface="Consolas"/>
                <a:sym typeface="Consolas"/>
              </a:rPr>
              <a:t> </a:t>
            </a:r>
            <a:r>
              <a:rPr lang="fr-FR" sz="1100" b="0">
                <a:solidFill>
                  <a:srgbClr val="F92672"/>
                </a:solidFill>
                <a:latin typeface="Consolas"/>
                <a:ea typeface="Consolas"/>
                <a:cs typeface="Consolas"/>
                <a:sym typeface="Consolas"/>
              </a:rPr>
              <a:t>=</a:t>
            </a:r>
            <a:r>
              <a:rPr lang="fr-FR" sz="1100" b="0">
                <a:solidFill>
                  <a:srgbClr val="CCCCCC"/>
                </a:solidFill>
                <a:latin typeface="Consolas"/>
                <a:ea typeface="Consolas"/>
                <a:cs typeface="Consolas"/>
                <a:sym typeface="Consolas"/>
              </a:rPr>
              <a:t> </a:t>
            </a:r>
            <a:r>
              <a:rPr lang="fr-FR" sz="1100" b="0">
                <a:solidFill>
                  <a:srgbClr val="2BE98A"/>
                </a:solidFill>
                <a:latin typeface="Consolas"/>
                <a:ea typeface="Consolas"/>
                <a:cs typeface="Consolas"/>
                <a:sym typeface="Consolas"/>
              </a:rPr>
              <a:t>function</a:t>
            </a:r>
            <a:r>
              <a:rPr lang="fr-FR" sz="1100" b="0">
                <a:solidFill>
                  <a:srgbClr val="CCCCCC"/>
                </a:solidFill>
                <a:latin typeface="Consolas"/>
                <a:ea typeface="Consolas"/>
                <a:cs typeface="Consolas"/>
                <a:sym typeface="Consolas"/>
              </a:rPr>
              <a:t> () { </a:t>
            </a:r>
            <a:r>
              <a:rPr lang="fr-FR" sz="1100" b="0">
                <a:solidFill>
                  <a:srgbClr val="696D70"/>
                </a:solidFill>
                <a:latin typeface="Consolas"/>
                <a:ea typeface="Consolas"/>
                <a:cs typeface="Consolas"/>
                <a:sym typeface="Consolas"/>
              </a:rPr>
              <a:t>// Fonction d'initialisation qui s'exécute lorsque le DOM est chargé</a:t>
            </a:r>
            <a:endParaRPr sz="11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100" b="0">
                <a:solidFill>
                  <a:srgbClr val="B0EC38"/>
                </a:solidFill>
                <a:latin typeface="Consolas"/>
                <a:ea typeface="Consolas"/>
                <a:cs typeface="Consolas"/>
                <a:sym typeface="Consolas"/>
              </a:rPr>
              <a:t>initMap</a:t>
            </a:r>
            <a:r>
              <a:rPr lang="fr-FR" sz="1100" b="0">
                <a:solidFill>
                  <a:srgbClr val="CCCCCC"/>
                </a:solidFill>
                <a:latin typeface="Consolas"/>
                <a:ea typeface="Consolas"/>
                <a:cs typeface="Consolas"/>
                <a:sym typeface="Consolas"/>
              </a:rPr>
              <a:t>();</a:t>
            </a:r>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a:t>
            </a:r>
            <a:endParaRPr/>
          </a:p>
          <a:p>
            <a:pPr marL="0" marR="0" lvl="0" indent="0" algn="l" rtl="0">
              <a:spcBef>
                <a:spcPts val="0"/>
              </a:spcBef>
              <a:spcAft>
                <a:spcPts val="0"/>
              </a:spcAft>
              <a:buNone/>
            </a:pPr>
            <a:r>
              <a:rPr lang="fr-FR" sz="1100" b="0">
                <a:solidFill>
                  <a:srgbClr val="CCCCCC"/>
                </a:solidFill>
                <a:latin typeface="Consolas"/>
                <a:ea typeface="Consolas"/>
                <a:cs typeface="Consolas"/>
                <a:sym typeface="Consolas"/>
              </a:rPr>
              <a:t>    &lt;/</a:t>
            </a:r>
            <a:r>
              <a:rPr lang="fr-FR" sz="1100" b="0">
                <a:solidFill>
                  <a:srgbClr val="F92672"/>
                </a:solidFill>
                <a:latin typeface="Consolas"/>
                <a:ea typeface="Consolas"/>
                <a:cs typeface="Consolas"/>
                <a:sym typeface="Consolas"/>
              </a:rPr>
              <a:t>script</a:t>
            </a:r>
            <a:r>
              <a:rPr lang="fr-FR" sz="1100" b="0">
                <a:solidFill>
                  <a:srgbClr val="CCCCCC"/>
                </a:solidFill>
                <a:latin typeface="Consolas"/>
                <a:ea typeface="Consolas"/>
                <a:cs typeface="Consolas"/>
                <a:sym typeface="Consolas"/>
              </a:rPr>
              <a:t>&gt;</a:t>
            </a:r>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6"/>
                                        </p:tgtEl>
                                        <p:attrNameLst>
                                          <p:attrName>style.visibility</p:attrName>
                                        </p:attrNameLst>
                                      </p:cBhvr>
                                      <p:to>
                                        <p:strVal val="visible"/>
                                      </p:to>
                                    </p:set>
                                    <p:animEffect transition="in" filter="fade">
                                      <p:cBhvr>
                                        <p:cTn id="7" dur="500"/>
                                        <p:tgtEl>
                                          <p:spTgt spid="316"/>
                                        </p:tgtEl>
                                      </p:cBhvr>
                                    </p:animEffect>
                                  </p:childTnLst>
                                </p:cTn>
                              </p:par>
                              <p:par>
                                <p:cTn id="8" presetID="10" presetClass="entr" presetSubtype="0" fill="hold" nodeType="withEffect">
                                  <p:stCondLst>
                                    <p:cond delay="0"/>
                                  </p:stCondLst>
                                  <p:childTnLst>
                                    <p:set>
                                      <p:cBhvr>
                                        <p:cTn id="9" dur="1" fill="hold">
                                          <p:stCondLst>
                                            <p:cond delay="0"/>
                                          </p:stCondLst>
                                        </p:cTn>
                                        <p:tgtEl>
                                          <p:spTgt spid="317"/>
                                        </p:tgtEl>
                                        <p:attrNameLst>
                                          <p:attrName>style.visibility</p:attrName>
                                        </p:attrNameLst>
                                      </p:cBhvr>
                                      <p:to>
                                        <p:strVal val="visible"/>
                                      </p:to>
                                    </p:set>
                                    <p:animEffect transition="in" filter="fade">
                                      <p:cBhvr>
                                        <p:cTn id="10" dur="500"/>
                                        <p:tgtEl>
                                          <p:spTgt spid="3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Je me présente</a:t>
            </a:r>
            <a:endParaRPr/>
          </a:p>
        </p:txBody>
      </p:sp>
      <p:sp>
        <p:nvSpPr>
          <p:cNvPr id="175" name="Google Shape;175;p2"/>
          <p:cNvSpPr txBox="1">
            <a:spLocks noGrp="1"/>
          </p:cNvSpPr>
          <p:nvPr>
            <p:ph type="body" idx="1"/>
          </p:nvPr>
        </p:nvSpPr>
        <p:spPr>
          <a:xfrm>
            <a:off x="2589212" y="2133600"/>
            <a:ext cx="8915400" cy="3777622"/>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800"/>
              <a:buChar char="🠶"/>
            </a:pPr>
            <a:r>
              <a:rPr lang="fr-FR">
                <a:solidFill>
                  <a:srgbClr val="683B11"/>
                </a:solidFill>
                <a:latin typeface="Spartan"/>
                <a:ea typeface="Spartan"/>
                <a:cs typeface="Spartan"/>
                <a:sym typeface="Spartan"/>
              </a:rPr>
              <a:t>Erwan Gentric, et j’ai presque 42 ans</a:t>
            </a:r>
            <a:endParaRPr/>
          </a:p>
          <a:p>
            <a:pPr marL="342900" lvl="0" indent="-228600" algn="l" rtl="0">
              <a:spcBef>
                <a:spcPts val="1000"/>
              </a:spcBef>
              <a:spcAft>
                <a:spcPts val="0"/>
              </a:spcAft>
              <a:buSzPts val="1800"/>
              <a:buNone/>
            </a:pPr>
            <a:endParaRPr>
              <a:solidFill>
                <a:srgbClr val="683B11"/>
              </a:solidFill>
              <a:latin typeface="Spartan"/>
              <a:ea typeface="Spartan"/>
              <a:cs typeface="Spartan"/>
              <a:sym typeface="Spartan"/>
            </a:endParaRPr>
          </a:p>
          <a:p>
            <a:pPr marL="342900" lvl="0" indent="-342900" algn="l" rtl="0">
              <a:spcBef>
                <a:spcPts val="1000"/>
              </a:spcBef>
              <a:spcAft>
                <a:spcPts val="0"/>
              </a:spcAft>
              <a:buSzPts val="1800"/>
              <a:buChar char="🠶"/>
            </a:pPr>
            <a:r>
              <a:rPr lang="fr-FR">
                <a:solidFill>
                  <a:srgbClr val="683B11"/>
                </a:solidFill>
                <a:latin typeface="Spartan"/>
                <a:ea typeface="Spartan"/>
                <a:cs typeface="Spartan"/>
                <a:sym typeface="Spartan"/>
              </a:rPr>
              <a:t>Mon parcours professionnel</a:t>
            </a:r>
            <a:br>
              <a:rPr lang="fr-FR">
                <a:solidFill>
                  <a:srgbClr val="683B11"/>
                </a:solidFill>
                <a:latin typeface="Spartan"/>
                <a:ea typeface="Spartan"/>
                <a:cs typeface="Spartan"/>
                <a:sym typeface="Spartan"/>
              </a:rPr>
            </a:br>
            <a:r>
              <a:rPr lang="fr-FR" sz="1600">
                <a:solidFill>
                  <a:srgbClr val="683B11"/>
                </a:solidFill>
                <a:latin typeface="Spartan"/>
                <a:ea typeface="Spartan"/>
                <a:cs typeface="Spartan"/>
                <a:sym typeface="Spartan"/>
              </a:rPr>
              <a:t>Bac STI Arts Appliqués suivi d’une école d’arts graphiques</a:t>
            </a:r>
            <a:br>
              <a:rPr lang="fr-FR" sz="1600">
                <a:solidFill>
                  <a:srgbClr val="683B11"/>
                </a:solidFill>
                <a:latin typeface="Spartan"/>
                <a:ea typeface="Spartan"/>
                <a:cs typeface="Spartan"/>
                <a:sym typeface="Spartan"/>
              </a:rPr>
            </a:br>
            <a:r>
              <a:rPr lang="fr-FR" sz="1600">
                <a:solidFill>
                  <a:srgbClr val="683B11"/>
                </a:solidFill>
                <a:latin typeface="Spartan"/>
                <a:ea typeface="Spartan"/>
                <a:cs typeface="Spartan"/>
                <a:sym typeface="Spartan"/>
              </a:rPr>
              <a:t>Infographiste et photographe dans le print</a:t>
            </a:r>
            <a:endParaRPr sz="1600">
              <a:solidFill>
                <a:srgbClr val="683B11"/>
              </a:solidFill>
              <a:latin typeface="Spartan"/>
              <a:ea typeface="Spartan"/>
              <a:cs typeface="Spartan"/>
              <a:sym typeface="Spartan"/>
            </a:endParaRPr>
          </a:p>
          <a:p>
            <a:pPr marL="342900" lvl="0" indent="-228600" algn="l" rtl="0">
              <a:spcBef>
                <a:spcPts val="1000"/>
              </a:spcBef>
              <a:spcAft>
                <a:spcPts val="0"/>
              </a:spcAft>
              <a:buSzPts val="1800"/>
              <a:buNone/>
            </a:pPr>
            <a:endParaRPr>
              <a:solidFill>
                <a:srgbClr val="683B11"/>
              </a:solidFill>
              <a:latin typeface="Spartan"/>
              <a:ea typeface="Spartan"/>
              <a:cs typeface="Spartan"/>
              <a:sym typeface="Spartan"/>
            </a:endParaRPr>
          </a:p>
          <a:p>
            <a:pPr marL="342900" lvl="0" indent="-342900" algn="l" rtl="0">
              <a:spcBef>
                <a:spcPts val="1000"/>
              </a:spcBef>
              <a:spcAft>
                <a:spcPts val="0"/>
              </a:spcAft>
              <a:buSzPts val="1800"/>
              <a:buChar char="🠶"/>
            </a:pPr>
            <a:r>
              <a:rPr lang="fr-FR">
                <a:solidFill>
                  <a:srgbClr val="683B11"/>
                </a:solidFill>
                <a:latin typeface="Spartan"/>
                <a:ea typeface="Spartan"/>
                <a:cs typeface="Spartan"/>
                <a:sym typeface="Spartan"/>
              </a:rPr>
              <a:t>Un projet de transition professionnel avec Transition Pro</a:t>
            </a:r>
            <a:br>
              <a:rPr lang="fr-FR">
                <a:solidFill>
                  <a:srgbClr val="683B11"/>
                </a:solidFill>
                <a:latin typeface="Spartan"/>
                <a:ea typeface="Spartan"/>
                <a:cs typeface="Spartan"/>
                <a:sym typeface="Spartan"/>
              </a:rPr>
            </a:br>
            <a:r>
              <a:rPr lang="fr-FR" sz="1600">
                <a:solidFill>
                  <a:srgbClr val="683B11"/>
                </a:solidFill>
                <a:latin typeface="Spartan"/>
                <a:ea typeface="Spartan"/>
                <a:cs typeface="Spartan"/>
                <a:sym typeface="Spartan"/>
              </a:rPr>
              <a:t>Afin de pouvoir me reconvertir, m’ouvrir de nouvelle possibilité d’embauche,</a:t>
            </a:r>
            <a:br>
              <a:rPr lang="fr-FR" sz="1600">
                <a:solidFill>
                  <a:srgbClr val="683B11"/>
                </a:solidFill>
                <a:latin typeface="Spartan"/>
                <a:ea typeface="Spartan"/>
                <a:cs typeface="Spartan"/>
                <a:sym typeface="Spartan"/>
              </a:rPr>
            </a:br>
            <a:r>
              <a:rPr lang="fr-FR" sz="1600">
                <a:solidFill>
                  <a:srgbClr val="683B11"/>
                </a:solidFill>
                <a:latin typeface="Spartan"/>
                <a:ea typeface="Spartan"/>
                <a:cs typeface="Spartan"/>
                <a:sym typeface="Spartan"/>
              </a:rPr>
              <a:t>tout en pouvant utiliser mon savoir faire acquis</a:t>
            </a:r>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5">
                                            <p:txEl>
                                              <p:pRg st="0" end="0"/>
                                            </p:txEl>
                                          </p:spTgt>
                                        </p:tgtEl>
                                        <p:attrNameLst>
                                          <p:attrName>style.visibility</p:attrName>
                                        </p:attrNameLst>
                                      </p:cBhvr>
                                      <p:to>
                                        <p:strVal val="visible"/>
                                      </p:to>
                                    </p:set>
                                    <p:animEffect transition="in" filter="fade">
                                      <p:cBhvr>
                                        <p:cTn id="7" dur="500"/>
                                        <p:tgtEl>
                                          <p:spTgt spid="17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5">
                                            <p:txEl>
                                              <p:pRg st="1" end="1"/>
                                            </p:txEl>
                                          </p:spTgt>
                                        </p:tgtEl>
                                        <p:attrNameLst>
                                          <p:attrName>style.visibility</p:attrName>
                                        </p:attrNameLst>
                                      </p:cBhvr>
                                      <p:to>
                                        <p:strVal val="visible"/>
                                      </p:to>
                                    </p:set>
                                    <p:animEffect transition="in" filter="fade">
                                      <p:cBhvr>
                                        <p:cTn id="12" dur="500"/>
                                        <p:tgtEl>
                                          <p:spTgt spid="17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5">
                                            <p:txEl>
                                              <p:pRg st="2" end="2"/>
                                            </p:txEl>
                                          </p:spTgt>
                                        </p:tgtEl>
                                        <p:attrNameLst>
                                          <p:attrName>style.visibility</p:attrName>
                                        </p:attrNameLst>
                                      </p:cBhvr>
                                      <p:to>
                                        <p:strVal val="visible"/>
                                      </p:to>
                                    </p:set>
                                    <p:animEffect transition="in" filter="fade">
                                      <p:cBhvr>
                                        <p:cTn id="17" dur="500"/>
                                        <p:tgtEl>
                                          <p:spTgt spid="17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5">
                                            <p:txEl>
                                              <p:pRg st="3" end="3"/>
                                            </p:txEl>
                                          </p:spTgt>
                                        </p:tgtEl>
                                        <p:attrNameLst>
                                          <p:attrName>style.visibility</p:attrName>
                                        </p:attrNameLst>
                                      </p:cBhvr>
                                      <p:to>
                                        <p:strVal val="visible"/>
                                      </p:to>
                                    </p:set>
                                    <p:animEffect transition="in" filter="fade">
                                      <p:cBhvr>
                                        <p:cTn id="22" dur="500"/>
                                        <p:tgtEl>
                                          <p:spTgt spid="17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5">
                                            <p:txEl>
                                              <p:pRg st="4" end="4"/>
                                            </p:txEl>
                                          </p:spTgt>
                                        </p:tgtEl>
                                        <p:attrNameLst>
                                          <p:attrName>style.visibility</p:attrName>
                                        </p:attrNameLst>
                                      </p:cBhvr>
                                      <p:to>
                                        <p:strVal val="visible"/>
                                      </p:to>
                                    </p:set>
                                    <p:animEffect transition="in" filter="fade">
                                      <p:cBhvr>
                                        <p:cTn id="27" dur="500"/>
                                        <p:tgtEl>
                                          <p:spTgt spid="17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20"/>
          <p:cNvSpPr txBox="1">
            <a:spLocks noGrp="1"/>
          </p:cNvSpPr>
          <p:nvPr>
            <p:ph type="title"/>
          </p:nvPr>
        </p:nvSpPr>
        <p:spPr>
          <a:xfrm>
            <a:off x="2592388" y="623888"/>
            <a:ext cx="8912225" cy="1281112"/>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Conception Back-end </a:t>
            </a:r>
            <a:endParaRPr/>
          </a:p>
        </p:txBody>
      </p:sp>
      <p:sp>
        <p:nvSpPr>
          <p:cNvPr id="323" name="Google Shape;323;p20"/>
          <p:cNvSpPr txBox="1"/>
          <p:nvPr/>
        </p:nvSpPr>
        <p:spPr>
          <a:xfrm>
            <a:off x="2589212" y="1540189"/>
            <a:ext cx="8915400" cy="4940124"/>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Conception du Back-end</a:t>
            </a:r>
            <a:endParaRPr sz="180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800"/>
              <a:buFont typeface="Noto Sans Symbols"/>
              <a:buNone/>
            </a:pPr>
            <a:endParaRPr sz="1800">
              <a:solidFill>
                <a:srgbClr val="683B11"/>
              </a:solidFill>
              <a:latin typeface="Spartan"/>
              <a:ea typeface="Spartan"/>
              <a:cs typeface="Spartan"/>
              <a:sym typeface="Spartan"/>
            </a:endParaRPr>
          </a:p>
          <a:p>
            <a:pPr marL="342900" marR="0" lvl="0" indent="-342900" algn="l" rtl="0">
              <a:spcBef>
                <a:spcPts val="100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Le frameworks Symfony 5.4 , un MVC open-source basé sur le langage PHP</a:t>
            </a:r>
            <a:endParaRPr/>
          </a:p>
          <a:p>
            <a:pPr marL="342900" marR="0" lvl="0" indent="-228600" algn="l" rtl="0">
              <a:spcBef>
                <a:spcPts val="1000"/>
              </a:spcBef>
              <a:spcAft>
                <a:spcPts val="0"/>
              </a:spcAft>
              <a:buClr>
                <a:schemeClr val="accent1"/>
              </a:buClr>
              <a:buSzPts val="1800"/>
              <a:buFont typeface="Noto Sans Symbols"/>
              <a:buNone/>
            </a:pPr>
            <a:endParaRPr sz="1800">
              <a:solidFill>
                <a:srgbClr val="683B11"/>
              </a:solidFill>
              <a:latin typeface="Spartan"/>
              <a:ea typeface="Spartan"/>
              <a:cs typeface="Spartan"/>
              <a:sym typeface="Spartan"/>
            </a:endParaRPr>
          </a:p>
          <a:p>
            <a:pPr marL="342900" marR="0" lvl="0" indent="-342900" algn="l" rtl="0">
              <a:spcBef>
                <a:spcPts val="100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Un serveur local Wamp, ou Xamp, selon mon environnement de travail</a:t>
            </a:r>
            <a:endParaRPr/>
          </a:p>
          <a:p>
            <a:pPr marL="342900" marR="0" lvl="0" indent="-228600" algn="l" rtl="0">
              <a:spcBef>
                <a:spcPts val="1000"/>
              </a:spcBef>
              <a:spcAft>
                <a:spcPts val="0"/>
              </a:spcAft>
              <a:buClr>
                <a:schemeClr val="accent1"/>
              </a:buClr>
              <a:buSzPts val="1800"/>
              <a:buFont typeface="Noto Sans Symbols"/>
              <a:buNone/>
            </a:pPr>
            <a:endParaRPr sz="1800">
              <a:solidFill>
                <a:srgbClr val="683B11"/>
              </a:solidFill>
              <a:latin typeface="Spartan"/>
              <a:ea typeface="Spartan"/>
              <a:cs typeface="Spartan"/>
              <a:sym typeface="Spartan"/>
            </a:endParaRPr>
          </a:p>
          <a:p>
            <a:pPr marL="342900" marR="0" lvl="0" indent="-342900" algn="l" rtl="0">
              <a:spcBef>
                <a:spcPts val="100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Base de donnée avec Mysql couplé à Php My Admin</a:t>
            </a:r>
            <a:endParaRPr/>
          </a:p>
          <a:p>
            <a:pPr marL="0" marR="0" lvl="0" indent="0" algn="l" rtl="0">
              <a:spcBef>
                <a:spcPts val="1000"/>
              </a:spcBef>
              <a:spcAft>
                <a:spcPts val="0"/>
              </a:spcAft>
              <a:buClr>
                <a:schemeClr val="accent1"/>
              </a:buClr>
              <a:buSzPts val="1800"/>
              <a:buFont typeface="Noto Sans Symbols"/>
              <a:buNone/>
            </a:pPr>
            <a:endParaRPr sz="1800">
              <a:solidFill>
                <a:srgbClr val="3F3F3F"/>
              </a:solidFill>
              <a:latin typeface="Spartan"/>
              <a:ea typeface="Spartan"/>
              <a:cs typeface="Spartan"/>
              <a:sym typeface="Spartan"/>
            </a:endParaRPr>
          </a:p>
        </p:txBody>
      </p:sp>
      <p:pic>
        <p:nvPicPr>
          <p:cNvPr id="324" name="Google Shape;324;p20"/>
          <p:cNvPicPr preferRelativeResize="0"/>
          <p:nvPr/>
        </p:nvPicPr>
        <p:blipFill rotWithShape="1">
          <a:blip r:embed="rId3">
            <a:alphaModFix/>
          </a:blip>
          <a:srcRect/>
          <a:stretch/>
        </p:blipFill>
        <p:spPr>
          <a:xfrm>
            <a:off x="824021" y="1414067"/>
            <a:ext cx="1088861" cy="1311275"/>
          </a:xfrm>
          <a:prstGeom prst="rect">
            <a:avLst/>
          </a:prstGeom>
          <a:noFill/>
          <a:ln>
            <a:noFill/>
          </a:ln>
        </p:spPr>
      </p:pic>
      <p:pic>
        <p:nvPicPr>
          <p:cNvPr id="325" name="Google Shape;325;p20"/>
          <p:cNvPicPr preferRelativeResize="0"/>
          <p:nvPr/>
        </p:nvPicPr>
        <p:blipFill rotWithShape="1">
          <a:blip r:embed="rId4">
            <a:alphaModFix/>
          </a:blip>
          <a:srcRect/>
          <a:stretch/>
        </p:blipFill>
        <p:spPr>
          <a:xfrm>
            <a:off x="483452" y="2879917"/>
            <a:ext cx="744198" cy="740815"/>
          </a:xfrm>
          <a:prstGeom prst="rect">
            <a:avLst/>
          </a:prstGeom>
          <a:noFill/>
          <a:ln>
            <a:noFill/>
          </a:ln>
        </p:spPr>
      </p:pic>
      <p:pic>
        <p:nvPicPr>
          <p:cNvPr id="326" name="Google Shape;326;p20"/>
          <p:cNvPicPr preferRelativeResize="0"/>
          <p:nvPr/>
        </p:nvPicPr>
        <p:blipFill rotWithShape="1">
          <a:blip r:embed="rId5">
            <a:alphaModFix/>
          </a:blip>
          <a:srcRect/>
          <a:stretch/>
        </p:blipFill>
        <p:spPr>
          <a:xfrm>
            <a:off x="1457022" y="2823632"/>
            <a:ext cx="834233" cy="834233"/>
          </a:xfrm>
          <a:prstGeom prst="rect">
            <a:avLst/>
          </a:prstGeom>
          <a:noFill/>
          <a:ln>
            <a:noFill/>
          </a:ln>
        </p:spPr>
      </p:pic>
      <p:pic>
        <p:nvPicPr>
          <p:cNvPr id="327" name="Google Shape;327;p20"/>
          <p:cNvPicPr preferRelativeResize="0"/>
          <p:nvPr/>
        </p:nvPicPr>
        <p:blipFill rotWithShape="1">
          <a:blip r:embed="rId6">
            <a:alphaModFix/>
          </a:blip>
          <a:srcRect/>
          <a:stretch/>
        </p:blipFill>
        <p:spPr>
          <a:xfrm>
            <a:off x="591057" y="3775308"/>
            <a:ext cx="909898" cy="470872"/>
          </a:xfrm>
          <a:prstGeom prst="rect">
            <a:avLst/>
          </a:prstGeom>
          <a:noFill/>
          <a:ln>
            <a:noFill/>
          </a:ln>
        </p:spPr>
      </p:pic>
      <p:pic>
        <p:nvPicPr>
          <p:cNvPr id="328" name="Google Shape;328;p20"/>
          <p:cNvPicPr preferRelativeResize="0"/>
          <p:nvPr/>
        </p:nvPicPr>
        <p:blipFill rotWithShape="1">
          <a:blip r:embed="rId7">
            <a:alphaModFix/>
          </a:blip>
          <a:srcRect/>
          <a:stretch/>
        </p:blipFill>
        <p:spPr>
          <a:xfrm>
            <a:off x="1382478" y="3912495"/>
            <a:ext cx="1206733" cy="712100"/>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2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2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2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2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24"/>
                                        </p:tgtEl>
                                        <p:attrNameLst>
                                          <p:attrName>style.visibility</p:attrName>
                                        </p:attrNameLst>
                                      </p:cBhvr>
                                      <p:to>
                                        <p:strVal val="visible"/>
                                      </p:to>
                                    </p:set>
                                    <p:animEffect transition="in" filter="fade">
                                      <p:cBhvr>
                                        <p:cTn id="39" dur="500"/>
                                        <p:tgtEl>
                                          <p:spTgt spid="32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326"/>
                                        </p:tgtEl>
                                        <p:attrNameLst>
                                          <p:attrName>style.visibility</p:attrName>
                                        </p:attrNameLst>
                                      </p:cBhvr>
                                      <p:to>
                                        <p:strVal val="visible"/>
                                      </p:to>
                                    </p:set>
                                    <p:animEffect transition="in" filter="fade">
                                      <p:cBhvr>
                                        <p:cTn id="44" dur="500"/>
                                        <p:tgtEl>
                                          <p:spTgt spid="326"/>
                                        </p:tgtEl>
                                      </p:cBhvr>
                                    </p:animEffect>
                                  </p:childTnLst>
                                </p:cTn>
                              </p:par>
                              <p:par>
                                <p:cTn id="45" presetID="10" presetClass="entr" presetSubtype="0" fill="hold" nodeType="withEffect">
                                  <p:stCondLst>
                                    <p:cond delay="0"/>
                                  </p:stCondLst>
                                  <p:childTnLst>
                                    <p:set>
                                      <p:cBhvr>
                                        <p:cTn id="46" dur="1" fill="hold">
                                          <p:stCondLst>
                                            <p:cond delay="0"/>
                                          </p:stCondLst>
                                        </p:cTn>
                                        <p:tgtEl>
                                          <p:spTgt spid="325"/>
                                        </p:tgtEl>
                                        <p:attrNameLst>
                                          <p:attrName>style.visibility</p:attrName>
                                        </p:attrNameLst>
                                      </p:cBhvr>
                                      <p:to>
                                        <p:strVal val="visible"/>
                                      </p:to>
                                    </p:set>
                                    <p:animEffect transition="in" filter="fade">
                                      <p:cBhvr>
                                        <p:cTn id="47" dur="500"/>
                                        <p:tgtEl>
                                          <p:spTgt spid="32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28"/>
                                        </p:tgtEl>
                                        <p:attrNameLst>
                                          <p:attrName>style.visibility</p:attrName>
                                        </p:attrNameLst>
                                      </p:cBhvr>
                                      <p:to>
                                        <p:strVal val="visible"/>
                                      </p:to>
                                    </p:set>
                                    <p:animEffect transition="in" filter="fade">
                                      <p:cBhvr>
                                        <p:cTn id="52" dur="500"/>
                                        <p:tgtEl>
                                          <p:spTgt spid="328"/>
                                        </p:tgtEl>
                                      </p:cBhvr>
                                    </p:animEffect>
                                  </p:childTnLst>
                                </p:cTn>
                              </p:par>
                              <p:par>
                                <p:cTn id="53" presetID="10" presetClass="entr" presetSubtype="0" fill="hold" nodeType="withEffect">
                                  <p:stCondLst>
                                    <p:cond delay="0"/>
                                  </p:stCondLst>
                                  <p:childTnLst>
                                    <p:set>
                                      <p:cBhvr>
                                        <p:cTn id="54" dur="1" fill="hold">
                                          <p:stCondLst>
                                            <p:cond delay="0"/>
                                          </p:stCondLst>
                                        </p:cTn>
                                        <p:tgtEl>
                                          <p:spTgt spid="327"/>
                                        </p:tgtEl>
                                        <p:attrNameLst>
                                          <p:attrName>style.visibility</p:attrName>
                                        </p:attrNameLst>
                                      </p:cBhvr>
                                      <p:to>
                                        <p:strVal val="visible"/>
                                      </p:to>
                                    </p:set>
                                    <p:animEffect transition="in" filter="fade">
                                      <p:cBhvr>
                                        <p:cTn id="55" dur="500"/>
                                        <p:tgtEl>
                                          <p:spTgt spid="3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21"/>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Conception Back-end </a:t>
            </a:r>
            <a:endParaRPr/>
          </a:p>
        </p:txBody>
      </p:sp>
      <p:sp>
        <p:nvSpPr>
          <p:cNvPr id="334" name="Google Shape;334;p21"/>
          <p:cNvSpPr txBox="1"/>
          <p:nvPr/>
        </p:nvSpPr>
        <p:spPr>
          <a:xfrm>
            <a:off x="2589212" y="1540189"/>
            <a:ext cx="8915400" cy="1888811"/>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dirty="0">
                <a:solidFill>
                  <a:srgbClr val="683B11"/>
                </a:solidFill>
                <a:latin typeface="Spartan"/>
                <a:ea typeface="Spartan"/>
                <a:cs typeface="Spartan"/>
                <a:sym typeface="Spartan"/>
              </a:rPr>
              <a:t>Base de données</a:t>
            </a:r>
            <a:endParaRPr dirty="0"/>
          </a:p>
          <a:p>
            <a:pPr marL="0" marR="0" lvl="0" indent="0" algn="l" rtl="0">
              <a:spcBef>
                <a:spcPts val="1000"/>
              </a:spcBef>
              <a:spcAft>
                <a:spcPts val="0"/>
              </a:spcAft>
              <a:buClr>
                <a:schemeClr val="accent1"/>
              </a:buClr>
              <a:buSzPts val="1800"/>
              <a:buFont typeface="Noto Sans Symbols"/>
              <a:buNone/>
            </a:pPr>
            <a:r>
              <a:rPr lang="fr-FR" sz="1800" dirty="0">
                <a:solidFill>
                  <a:srgbClr val="683B11"/>
                </a:solidFill>
                <a:latin typeface="Spartan"/>
                <a:ea typeface="Spartan"/>
                <a:cs typeface="Spartan"/>
                <a:sym typeface="Spartan"/>
              </a:rPr>
              <a:t>Création de la Base de données</a:t>
            </a:r>
            <a:br>
              <a:rPr lang="fr-FR" sz="1800" dirty="0">
                <a:solidFill>
                  <a:srgbClr val="683B11"/>
                </a:solidFill>
                <a:latin typeface="Spartan"/>
                <a:ea typeface="Spartan"/>
                <a:cs typeface="Spartan"/>
                <a:sym typeface="Spartan"/>
              </a:rPr>
            </a:br>
            <a:r>
              <a:rPr lang="fr-FR" sz="1600" dirty="0" err="1">
                <a:solidFill>
                  <a:srgbClr val="683B11"/>
                </a:solidFill>
                <a:latin typeface="Spartan"/>
                <a:ea typeface="Spartan"/>
                <a:cs typeface="Spartan"/>
                <a:sym typeface="Spartan"/>
              </a:rPr>
              <a:t>php</a:t>
            </a:r>
            <a:r>
              <a:rPr lang="fr-FR" sz="1600" dirty="0">
                <a:solidFill>
                  <a:srgbClr val="683B11"/>
                </a:solidFill>
                <a:latin typeface="Spartan"/>
                <a:ea typeface="Spartan"/>
                <a:cs typeface="Spartan"/>
                <a:sym typeface="Spartan"/>
              </a:rPr>
              <a:t> </a:t>
            </a:r>
            <a:r>
              <a:rPr lang="fr-FR" sz="1600" dirty="0" err="1">
                <a:solidFill>
                  <a:srgbClr val="683B11"/>
                </a:solidFill>
                <a:latin typeface="Spartan"/>
                <a:ea typeface="Spartan"/>
                <a:cs typeface="Spartan"/>
                <a:sym typeface="Spartan"/>
              </a:rPr>
              <a:t>bin</a:t>
            </a:r>
            <a:r>
              <a:rPr lang="fr-FR" sz="1600" dirty="0">
                <a:solidFill>
                  <a:srgbClr val="683B11"/>
                </a:solidFill>
                <a:latin typeface="Spartan"/>
                <a:ea typeface="Spartan"/>
                <a:cs typeface="Spartan"/>
                <a:sym typeface="Spartan"/>
              </a:rPr>
              <a:t>/console </a:t>
            </a:r>
            <a:r>
              <a:rPr lang="fr-FR" sz="1600" dirty="0" err="1">
                <a:solidFill>
                  <a:srgbClr val="683B11"/>
                </a:solidFill>
                <a:latin typeface="Spartan"/>
                <a:ea typeface="Spartan"/>
                <a:cs typeface="Spartan"/>
                <a:sym typeface="Spartan"/>
              </a:rPr>
              <a:t>doctrine:database:create</a:t>
            </a:r>
            <a:endParaRPr dirty="0"/>
          </a:p>
          <a:p>
            <a:pPr marL="0" marR="0" lvl="0" indent="0" algn="l" rtl="0">
              <a:spcBef>
                <a:spcPts val="1000"/>
              </a:spcBef>
              <a:spcAft>
                <a:spcPts val="0"/>
              </a:spcAft>
              <a:buClr>
                <a:schemeClr val="accent1"/>
              </a:buClr>
              <a:buSzPts val="1800"/>
              <a:buFont typeface="Noto Sans Symbols"/>
              <a:buNone/>
            </a:pPr>
            <a:r>
              <a:rPr lang="fr-FR" sz="1800" dirty="0">
                <a:solidFill>
                  <a:srgbClr val="683B11"/>
                </a:solidFill>
                <a:latin typeface="Spartan"/>
                <a:ea typeface="Spartan"/>
                <a:cs typeface="Spartan"/>
                <a:sym typeface="Spartan"/>
              </a:rPr>
              <a:t>Création des entités</a:t>
            </a:r>
            <a:br>
              <a:rPr lang="fr-FR" sz="1800" dirty="0">
                <a:solidFill>
                  <a:srgbClr val="683B11"/>
                </a:solidFill>
                <a:latin typeface="Spartan"/>
                <a:ea typeface="Spartan"/>
                <a:cs typeface="Spartan"/>
                <a:sym typeface="Spartan"/>
              </a:rPr>
            </a:br>
            <a:r>
              <a:rPr lang="fr-FR" sz="1600" dirty="0" err="1">
                <a:solidFill>
                  <a:srgbClr val="683B11"/>
                </a:solidFill>
                <a:latin typeface="Spartan"/>
                <a:ea typeface="Spartan"/>
                <a:cs typeface="Spartan"/>
                <a:sym typeface="Spartan"/>
              </a:rPr>
              <a:t>php</a:t>
            </a:r>
            <a:r>
              <a:rPr lang="fr-FR" sz="1600" dirty="0">
                <a:solidFill>
                  <a:srgbClr val="683B11"/>
                </a:solidFill>
                <a:latin typeface="Spartan"/>
                <a:ea typeface="Spartan"/>
                <a:cs typeface="Spartan"/>
                <a:sym typeface="Spartan"/>
              </a:rPr>
              <a:t> </a:t>
            </a:r>
            <a:r>
              <a:rPr lang="fr-FR" sz="1600" dirty="0" err="1">
                <a:solidFill>
                  <a:srgbClr val="683B11"/>
                </a:solidFill>
                <a:latin typeface="Spartan"/>
                <a:ea typeface="Spartan"/>
                <a:cs typeface="Spartan"/>
                <a:sym typeface="Spartan"/>
              </a:rPr>
              <a:t>bin</a:t>
            </a:r>
            <a:r>
              <a:rPr lang="fr-FR" sz="1600" dirty="0">
                <a:solidFill>
                  <a:srgbClr val="683B11"/>
                </a:solidFill>
                <a:latin typeface="Spartan"/>
                <a:ea typeface="Spartan"/>
                <a:cs typeface="Spartan"/>
                <a:sym typeface="Spartan"/>
              </a:rPr>
              <a:t>/console </a:t>
            </a:r>
            <a:r>
              <a:rPr lang="fr-FR" sz="1600" dirty="0" err="1">
                <a:solidFill>
                  <a:srgbClr val="683B11"/>
                </a:solidFill>
                <a:latin typeface="Spartan"/>
                <a:ea typeface="Spartan"/>
                <a:cs typeface="Spartan"/>
                <a:sym typeface="Spartan"/>
              </a:rPr>
              <a:t>make:entity</a:t>
            </a:r>
            <a:endParaRPr sz="1600" dirty="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600"/>
              <a:buFont typeface="Noto Sans Symbols"/>
              <a:buNone/>
            </a:pPr>
            <a:endParaRPr sz="1600" dirty="0">
              <a:solidFill>
                <a:srgbClr val="3F3F3F"/>
              </a:solidFill>
              <a:latin typeface="Spartan"/>
              <a:ea typeface="Spartan"/>
              <a:cs typeface="Spartan"/>
              <a:sym typeface="Spartan"/>
            </a:endParaRPr>
          </a:p>
          <a:p>
            <a:pPr marL="0" marR="0" lvl="0" indent="0" algn="l" rtl="0">
              <a:spcBef>
                <a:spcPts val="1000"/>
              </a:spcBef>
              <a:spcAft>
                <a:spcPts val="0"/>
              </a:spcAft>
              <a:buClr>
                <a:schemeClr val="accent1"/>
              </a:buClr>
              <a:buSzPts val="1600"/>
              <a:buFont typeface="Noto Sans Symbols"/>
              <a:buNone/>
            </a:pPr>
            <a:endParaRPr sz="1600" dirty="0">
              <a:solidFill>
                <a:srgbClr val="3F3F3F"/>
              </a:solidFill>
              <a:latin typeface="Spartan"/>
              <a:ea typeface="Spartan"/>
              <a:cs typeface="Spartan"/>
              <a:sym typeface="Spartan"/>
            </a:endParaRPr>
          </a:p>
          <a:p>
            <a:pPr marL="0" marR="0" lvl="0" indent="0" algn="l" rtl="0">
              <a:spcBef>
                <a:spcPts val="1000"/>
              </a:spcBef>
              <a:spcAft>
                <a:spcPts val="0"/>
              </a:spcAft>
              <a:buClr>
                <a:schemeClr val="accent1"/>
              </a:buClr>
              <a:buSzPts val="1600"/>
              <a:buFont typeface="Noto Sans Symbols"/>
              <a:buNone/>
            </a:pPr>
            <a:endParaRPr sz="1600" dirty="0">
              <a:solidFill>
                <a:srgbClr val="3F3F3F"/>
              </a:solidFill>
              <a:latin typeface="Spartan"/>
              <a:ea typeface="Spartan"/>
              <a:cs typeface="Spartan"/>
              <a:sym typeface="Spartan"/>
            </a:endParaRPr>
          </a:p>
        </p:txBody>
      </p:sp>
      <p:sp>
        <p:nvSpPr>
          <p:cNvPr id="335" name="Google Shape;335;p21"/>
          <p:cNvSpPr txBox="1"/>
          <p:nvPr/>
        </p:nvSpPr>
        <p:spPr>
          <a:xfrm>
            <a:off x="2589212" y="3584452"/>
            <a:ext cx="9171864" cy="1888811"/>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dirty="0">
                <a:solidFill>
                  <a:srgbClr val="683B11"/>
                </a:solidFill>
                <a:latin typeface="Spartan"/>
                <a:ea typeface="Spartan"/>
                <a:cs typeface="Spartan"/>
                <a:sym typeface="Spartan"/>
              </a:rPr>
              <a:t>Manipulation des données, le CRUD</a:t>
            </a:r>
            <a:endParaRPr dirty="0"/>
          </a:p>
          <a:p>
            <a:pPr marL="0" marR="0" lvl="0" indent="0" algn="l" rtl="0">
              <a:spcBef>
                <a:spcPts val="1000"/>
              </a:spcBef>
              <a:spcAft>
                <a:spcPts val="0"/>
              </a:spcAft>
              <a:buClr>
                <a:schemeClr val="accent1"/>
              </a:buClr>
              <a:buSzPts val="1800"/>
              <a:buFont typeface="Noto Sans Symbols"/>
              <a:buNone/>
            </a:pPr>
            <a:r>
              <a:rPr lang="fr-FR" sz="1800" dirty="0">
                <a:solidFill>
                  <a:srgbClr val="683B11"/>
                </a:solidFill>
                <a:latin typeface="Spartan"/>
                <a:ea typeface="Spartan"/>
                <a:cs typeface="Spartan"/>
                <a:sym typeface="Spartan"/>
              </a:rPr>
              <a:t>Création du CRUD</a:t>
            </a:r>
            <a:br>
              <a:rPr lang="fr-FR" sz="1800" dirty="0">
                <a:solidFill>
                  <a:srgbClr val="683B11"/>
                </a:solidFill>
                <a:latin typeface="Spartan"/>
                <a:ea typeface="Spartan"/>
                <a:cs typeface="Spartan"/>
                <a:sym typeface="Spartan"/>
              </a:rPr>
            </a:br>
            <a:r>
              <a:rPr lang="fr-FR" sz="1600" dirty="0" err="1">
                <a:solidFill>
                  <a:srgbClr val="683B11"/>
                </a:solidFill>
                <a:latin typeface="Spartan"/>
                <a:ea typeface="Spartan"/>
                <a:cs typeface="Spartan"/>
                <a:sym typeface="Spartan"/>
              </a:rPr>
              <a:t>php</a:t>
            </a:r>
            <a:r>
              <a:rPr lang="fr-FR" sz="1600" dirty="0">
                <a:solidFill>
                  <a:srgbClr val="683B11"/>
                </a:solidFill>
                <a:latin typeface="Spartan"/>
                <a:ea typeface="Spartan"/>
                <a:cs typeface="Spartan"/>
                <a:sym typeface="Spartan"/>
              </a:rPr>
              <a:t> </a:t>
            </a:r>
            <a:r>
              <a:rPr lang="fr-FR" sz="1600" dirty="0" err="1">
                <a:solidFill>
                  <a:srgbClr val="683B11"/>
                </a:solidFill>
                <a:latin typeface="Spartan"/>
                <a:ea typeface="Spartan"/>
                <a:cs typeface="Spartan"/>
                <a:sym typeface="Spartan"/>
              </a:rPr>
              <a:t>bin</a:t>
            </a:r>
            <a:r>
              <a:rPr lang="fr-FR" sz="1600" dirty="0">
                <a:solidFill>
                  <a:srgbClr val="683B11"/>
                </a:solidFill>
                <a:latin typeface="Spartan"/>
                <a:ea typeface="Spartan"/>
                <a:cs typeface="Spartan"/>
                <a:sym typeface="Spartan"/>
              </a:rPr>
              <a:t>/console </a:t>
            </a:r>
            <a:r>
              <a:rPr lang="fr-FR" sz="1600" dirty="0" err="1">
                <a:solidFill>
                  <a:srgbClr val="683B11"/>
                </a:solidFill>
                <a:latin typeface="Spartan"/>
                <a:ea typeface="Spartan"/>
                <a:cs typeface="Spartan"/>
                <a:sym typeface="Spartan"/>
              </a:rPr>
              <a:t>make:crud</a:t>
            </a:r>
            <a:endParaRPr sz="1600" dirty="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800"/>
              <a:buFont typeface="Noto Sans Symbols"/>
              <a:buNone/>
            </a:pPr>
            <a:r>
              <a:rPr lang="fr-FR" sz="1800" dirty="0">
                <a:solidFill>
                  <a:srgbClr val="683B11"/>
                </a:solidFill>
                <a:latin typeface="Spartan"/>
                <a:ea typeface="Spartan"/>
                <a:cs typeface="Spartan"/>
                <a:sym typeface="Spartan"/>
              </a:rPr>
              <a:t>🡪 Création du fichier new, </a:t>
            </a:r>
            <a:r>
              <a:rPr lang="fr-FR" sz="1800" dirty="0" err="1">
                <a:solidFill>
                  <a:srgbClr val="683B11"/>
                </a:solidFill>
                <a:latin typeface="Spartan"/>
                <a:ea typeface="Spartan"/>
                <a:cs typeface="Spartan"/>
                <a:sym typeface="Spartan"/>
              </a:rPr>
              <a:t>edit</a:t>
            </a:r>
            <a:r>
              <a:rPr lang="fr-FR" sz="1800" dirty="0">
                <a:solidFill>
                  <a:srgbClr val="683B11"/>
                </a:solidFill>
                <a:latin typeface="Spartan"/>
                <a:ea typeface="Spartan"/>
                <a:cs typeface="Spartan"/>
                <a:sym typeface="Spartan"/>
              </a:rPr>
              <a:t>, show, ainsi que le formulaire et le </a:t>
            </a:r>
            <a:r>
              <a:rPr lang="fr-FR" sz="1800" dirty="0" err="1">
                <a:solidFill>
                  <a:srgbClr val="683B11"/>
                </a:solidFill>
                <a:latin typeface="Spartan"/>
                <a:ea typeface="Spartan"/>
                <a:cs typeface="Spartan"/>
                <a:sym typeface="Spartan"/>
              </a:rPr>
              <a:t>delete</a:t>
            </a:r>
            <a:r>
              <a:rPr lang="fr-FR" sz="1800" dirty="0">
                <a:solidFill>
                  <a:srgbClr val="683B11"/>
                </a:solidFill>
                <a:latin typeface="Spartan"/>
                <a:ea typeface="Spartan"/>
                <a:cs typeface="Spartan"/>
                <a:sym typeface="Spartan"/>
              </a:rPr>
              <a:t>.</a:t>
            </a:r>
            <a:endParaRPr sz="1800" dirty="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600"/>
              <a:buFont typeface="Noto Sans Symbols"/>
              <a:buNone/>
            </a:pPr>
            <a:endParaRPr sz="1600" dirty="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600"/>
              <a:buFont typeface="Noto Sans Symbols"/>
              <a:buNone/>
            </a:pPr>
            <a:endParaRPr sz="1600" dirty="0">
              <a:solidFill>
                <a:srgbClr val="3F3F3F"/>
              </a:solidFill>
              <a:latin typeface="Spartan"/>
              <a:ea typeface="Spartan"/>
              <a:cs typeface="Spartan"/>
              <a:sym typeface="Spartan"/>
            </a:endParaRPr>
          </a:p>
          <a:p>
            <a:pPr marL="0" marR="0" lvl="0" indent="0" algn="l" rtl="0">
              <a:spcBef>
                <a:spcPts val="1000"/>
              </a:spcBef>
              <a:spcAft>
                <a:spcPts val="0"/>
              </a:spcAft>
              <a:buClr>
                <a:schemeClr val="accent1"/>
              </a:buClr>
              <a:buSzPts val="1600"/>
              <a:buFont typeface="Noto Sans Symbols"/>
              <a:buNone/>
            </a:pPr>
            <a:endParaRPr sz="1600" dirty="0">
              <a:solidFill>
                <a:srgbClr val="3F3F3F"/>
              </a:solidFill>
              <a:latin typeface="Spartan"/>
              <a:ea typeface="Spartan"/>
              <a:cs typeface="Spartan"/>
              <a:sym typeface="Spartan"/>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3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2"/>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Conception Back-end </a:t>
            </a:r>
            <a:endParaRPr/>
          </a:p>
        </p:txBody>
      </p:sp>
      <p:sp>
        <p:nvSpPr>
          <p:cNvPr id="341" name="Google Shape;341;p22"/>
          <p:cNvSpPr txBox="1"/>
          <p:nvPr/>
        </p:nvSpPr>
        <p:spPr>
          <a:xfrm>
            <a:off x="2589212" y="1540188"/>
            <a:ext cx="8915400" cy="4967292"/>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L’authentification</a:t>
            </a:r>
            <a:endParaRPr/>
          </a:p>
          <a:p>
            <a:pPr marL="0" marR="0" lvl="0" indent="0" algn="l" rtl="0">
              <a:spcBef>
                <a:spcPts val="1000"/>
              </a:spcBef>
              <a:spcAft>
                <a:spcPts val="0"/>
              </a:spcAft>
              <a:buClr>
                <a:schemeClr val="accent1"/>
              </a:buClr>
              <a:buSzPts val="1800"/>
              <a:buFont typeface="Noto Sans Symbols"/>
              <a:buNone/>
            </a:pPr>
            <a:r>
              <a:rPr lang="fr-FR" sz="1800">
                <a:solidFill>
                  <a:srgbClr val="683B11"/>
                </a:solidFill>
                <a:latin typeface="Spartan"/>
                <a:ea typeface="Spartan"/>
                <a:cs typeface="Spartan"/>
                <a:sym typeface="Spartan"/>
              </a:rPr>
              <a:t>Création du User</a:t>
            </a:r>
            <a:br>
              <a:rPr lang="fr-FR" sz="1800">
                <a:solidFill>
                  <a:srgbClr val="683B11"/>
                </a:solidFill>
                <a:latin typeface="Spartan"/>
                <a:ea typeface="Spartan"/>
                <a:cs typeface="Spartan"/>
                <a:sym typeface="Spartan"/>
              </a:rPr>
            </a:br>
            <a:r>
              <a:rPr lang="fr-FR" sz="1600">
                <a:solidFill>
                  <a:srgbClr val="683B11"/>
                </a:solidFill>
                <a:latin typeface="Spartan"/>
                <a:ea typeface="Spartan"/>
                <a:cs typeface="Spartan"/>
                <a:sym typeface="Spartan"/>
              </a:rPr>
              <a:t>php bin/console make:user</a:t>
            </a:r>
            <a:endParaRPr sz="160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600"/>
              <a:buFont typeface="Noto Sans Symbols"/>
              <a:buNone/>
            </a:pPr>
            <a:endParaRPr sz="160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800"/>
              <a:buFont typeface="Noto Sans Symbols"/>
              <a:buNone/>
            </a:pPr>
            <a:r>
              <a:rPr lang="fr-FR" sz="1800">
                <a:solidFill>
                  <a:srgbClr val="683B11"/>
                </a:solidFill>
                <a:latin typeface="Spartan"/>
                <a:ea typeface="Spartan"/>
                <a:cs typeface="Spartan"/>
                <a:sym typeface="Spartan"/>
              </a:rPr>
              <a:t>Création de l’authentification</a:t>
            </a:r>
            <a:br>
              <a:rPr lang="fr-FR" sz="1800">
                <a:solidFill>
                  <a:srgbClr val="683B11"/>
                </a:solidFill>
                <a:latin typeface="Spartan"/>
                <a:ea typeface="Spartan"/>
                <a:cs typeface="Spartan"/>
                <a:sym typeface="Spartan"/>
              </a:rPr>
            </a:br>
            <a:r>
              <a:rPr lang="fr-FR" sz="1600">
                <a:solidFill>
                  <a:srgbClr val="683B11"/>
                </a:solidFill>
                <a:latin typeface="Spartan"/>
                <a:ea typeface="Spartan"/>
                <a:cs typeface="Spartan"/>
                <a:sym typeface="Spartan"/>
              </a:rPr>
              <a:t>php bin/console make:auth</a:t>
            </a:r>
            <a:endParaRPr sz="160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600"/>
              <a:buFont typeface="Noto Sans Symbols"/>
              <a:buNone/>
            </a:pPr>
            <a:endParaRPr sz="160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800"/>
              <a:buFont typeface="Noto Sans Symbols"/>
              <a:buNone/>
            </a:pPr>
            <a:r>
              <a:rPr lang="fr-FR" sz="1800">
                <a:solidFill>
                  <a:srgbClr val="683B11"/>
                </a:solidFill>
                <a:latin typeface="Spartan"/>
                <a:ea typeface="Spartan"/>
                <a:cs typeface="Spartan"/>
                <a:sym typeface="Spartan"/>
              </a:rPr>
              <a:t>Création du formulaire d’enregistrement  avec vérification par email</a:t>
            </a:r>
            <a:r>
              <a:rPr lang="fr-FR" sz="1600">
                <a:solidFill>
                  <a:srgbClr val="3F3F3F"/>
                </a:solidFill>
                <a:latin typeface="Century Gothic"/>
                <a:ea typeface="Century Gothic"/>
                <a:cs typeface="Century Gothic"/>
                <a:sym typeface="Century Gothic"/>
              </a:rPr>
              <a:t/>
            </a:r>
            <a:br>
              <a:rPr lang="fr-FR" sz="1600">
                <a:solidFill>
                  <a:srgbClr val="3F3F3F"/>
                </a:solidFill>
                <a:latin typeface="Century Gothic"/>
                <a:ea typeface="Century Gothic"/>
                <a:cs typeface="Century Gothic"/>
                <a:sym typeface="Century Gothic"/>
              </a:rPr>
            </a:br>
            <a:r>
              <a:rPr lang="fr-FR" sz="1400">
                <a:solidFill>
                  <a:srgbClr val="683B11"/>
                </a:solidFill>
                <a:latin typeface="Spartan"/>
                <a:ea typeface="Spartan"/>
                <a:cs typeface="Spartan"/>
                <a:sym typeface="Spartan"/>
              </a:rPr>
              <a:t>php bin/console make:registration-form </a:t>
            </a:r>
            <a:endParaRPr sz="160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600"/>
              <a:buFont typeface="Noto Sans Symbols"/>
              <a:buNone/>
            </a:pPr>
            <a:endParaRPr sz="160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800"/>
              <a:buFont typeface="Noto Sans Symbols"/>
              <a:buNone/>
            </a:pPr>
            <a:r>
              <a:rPr lang="fr-FR" sz="1800">
                <a:solidFill>
                  <a:srgbClr val="683B11"/>
                </a:solidFill>
                <a:latin typeface="Spartan"/>
                <a:ea typeface="Spartan"/>
                <a:cs typeface="Spartan"/>
                <a:sym typeface="Spartan"/>
              </a:rPr>
              <a:t>Mise en place du Reset password</a:t>
            </a:r>
            <a:br>
              <a:rPr lang="fr-FR" sz="1800">
                <a:solidFill>
                  <a:srgbClr val="683B11"/>
                </a:solidFill>
                <a:latin typeface="Spartan"/>
                <a:ea typeface="Spartan"/>
                <a:cs typeface="Spartan"/>
                <a:sym typeface="Spartan"/>
              </a:rPr>
            </a:br>
            <a:r>
              <a:rPr lang="fr-FR" sz="1600">
                <a:solidFill>
                  <a:srgbClr val="683B11"/>
                </a:solidFill>
                <a:latin typeface="Spartan"/>
                <a:ea typeface="Spartan"/>
                <a:cs typeface="Spartan"/>
                <a:sym typeface="Spartan"/>
              </a:rPr>
              <a:t>après l’installation du bundle : composer require symfonycasts/reset-password-bundle</a:t>
            </a:r>
            <a:br>
              <a:rPr lang="fr-FR" sz="1600">
                <a:solidFill>
                  <a:srgbClr val="683B11"/>
                </a:solidFill>
                <a:latin typeface="Spartan"/>
                <a:ea typeface="Spartan"/>
                <a:cs typeface="Spartan"/>
                <a:sym typeface="Spartan"/>
              </a:rPr>
            </a:br>
            <a:r>
              <a:rPr lang="fr-FR" sz="1600">
                <a:solidFill>
                  <a:srgbClr val="683B11"/>
                </a:solidFill>
                <a:latin typeface="Spartan"/>
                <a:ea typeface="Spartan"/>
                <a:cs typeface="Spartan"/>
                <a:sym typeface="Spartan"/>
              </a:rPr>
              <a:t>php bin/console make:reset-password</a:t>
            </a:r>
            <a:endParaRPr sz="1600">
              <a:solidFill>
                <a:srgbClr val="683B11"/>
              </a:solidFill>
              <a:latin typeface="Spartan"/>
              <a:ea typeface="Spartan"/>
              <a:cs typeface="Spartan"/>
              <a:sym typeface="Spartan"/>
            </a:endParaRPr>
          </a:p>
          <a:p>
            <a:pPr marL="0" marR="0" lvl="0" indent="0" algn="l" rtl="0">
              <a:spcBef>
                <a:spcPts val="1000"/>
              </a:spcBef>
              <a:spcAft>
                <a:spcPts val="0"/>
              </a:spcAft>
              <a:buClr>
                <a:schemeClr val="accent1"/>
              </a:buClr>
              <a:buSzPts val="1600"/>
              <a:buFont typeface="Noto Sans Symbols"/>
              <a:buNone/>
            </a:pPr>
            <a:endParaRPr sz="1600">
              <a:solidFill>
                <a:srgbClr val="3F3F3F"/>
              </a:solidFill>
              <a:latin typeface="Spartan"/>
              <a:ea typeface="Spartan"/>
              <a:cs typeface="Spartan"/>
              <a:sym typeface="Spartan"/>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23"/>
          <p:cNvSpPr txBox="1"/>
          <p:nvPr/>
        </p:nvSpPr>
        <p:spPr>
          <a:xfrm>
            <a:off x="2589211" y="1666009"/>
            <a:ext cx="9382071" cy="5015346"/>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dirty="0">
                <a:solidFill>
                  <a:srgbClr val="683B11"/>
                </a:solidFill>
                <a:latin typeface="Spartan"/>
                <a:ea typeface="Spartan"/>
                <a:cs typeface="Spartan"/>
                <a:sym typeface="Spartan"/>
              </a:rPr>
              <a:t>Les Rôles</a:t>
            </a:r>
            <a:endParaRPr dirty="0"/>
          </a:p>
          <a:p>
            <a:pPr marL="0" marR="0" lvl="0" indent="0" algn="l" rtl="0">
              <a:spcBef>
                <a:spcPts val="1000"/>
              </a:spcBef>
              <a:spcAft>
                <a:spcPts val="0"/>
              </a:spcAft>
              <a:buClr>
                <a:schemeClr val="accent1"/>
              </a:buClr>
              <a:buSzPts val="1800"/>
              <a:buFont typeface="Noto Sans Symbols"/>
              <a:buNone/>
            </a:pPr>
            <a:r>
              <a:rPr lang="fr-FR" sz="1800" dirty="0">
                <a:solidFill>
                  <a:srgbClr val="683B11"/>
                </a:solidFill>
                <a:latin typeface="Spartan"/>
                <a:ea typeface="Spartan"/>
                <a:cs typeface="Spartan"/>
                <a:sym typeface="Spartan"/>
              </a:rPr>
              <a:t>Définition des rôles : USER EDITOR et ADMIN</a:t>
            </a:r>
            <a:endParaRPr dirty="0"/>
          </a:p>
          <a:p>
            <a:pPr marL="0" marR="0" lvl="0" indent="0" algn="l" rtl="0">
              <a:spcBef>
                <a:spcPts val="1000"/>
              </a:spcBef>
              <a:spcAft>
                <a:spcPts val="0"/>
              </a:spcAft>
              <a:buClr>
                <a:schemeClr val="accent1"/>
              </a:buClr>
              <a:buSzPts val="1600"/>
              <a:buFont typeface="Noto Sans Symbols"/>
              <a:buNone/>
            </a:pPr>
            <a:r>
              <a:rPr lang="fr-FR" sz="1600" dirty="0">
                <a:solidFill>
                  <a:srgbClr val="683B11"/>
                </a:solidFill>
                <a:latin typeface="Spartan"/>
                <a:ea typeface="Spartan"/>
                <a:cs typeface="Spartan"/>
                <a:sym typeface="Spartan"/>
              </a:rPr>
              <a:t>Le user est le premier niveau de rôle, il peut juste consulter son compte, et le</a:t>
            </a:r>
            <a:br>
              <a:rPr lang="fr-FR" sz="1600" dirty="0">
                <a:solidFill>
                  <a:srgbClr val="683B11"/>
                </a:solidFill>
                <a:latin typeface="Spartan"/>
                <a:ea typeface="Spartan"/>
                <a:cs typeface="Spartan"/>
                <a:sym typeface="Spartan"/>
              </a:rPr>
            </a:br>
            <a:r>
              <a:rPr lang="fr-FR" sz="1600" dirty="0">
                <a:solidFill>
                  <a:srgbClr val="683B11"/>
                </a:solidFill>
                <a:latin typeface="Spartan"/>
                <a:ea typeface="Spartan"/>
                <a:cs typeface="Spartan"/>
                <a:sym typeface="Spartan"/>
              </a:rPr>
              <a:t>modifier, et également faire une demande de changement de rôle pour passer «EDITOR»</a:t>
            </a:r>
            <a:endParaRPr dirty="0"/>
          </a:p>
          <a:p>
            <a:pPr marL="0" marR="0" lvl="0" indent="0" algn="l" rtl="0">
              <a:spcBef>
                <a:spcPts val="1000"/>
              </a:spcBef>
              <a:spcAft>
                <a:spcPts val="0"/>
              </a:spcAft>
              <a:buClr>
                <a:schemeClr val="accent1"/>
              </a:buClr>
              <a:buSzPts val="1600"/>
              <a:buFont typeface="Noto Sans Symbols"/>
              <a:buNone/>
            </a:pPr>
            <a:r>
              <a:rPr lang="fr-FR" sz="1600" dirty="0">
                <a:solidFill>
                  <a:srgbClr val="683B11"/>
                </a:solidFill>
                <a:latin typeface="Spartan"/>
                <a:ea typeface="Spartan"/>
                <a:cs typeface="Spartan"/>
                <a:sym typeface="Spartan"/>
              </a:rPr>
              <a:t>L’adhérent est le « EDITOR », il pourra accéder à l’espace Administration de sa ou ses fiches descriptives, et ses produits les modifier ou les supprimer.</a:t>
            </a:r>
            <a:endParaRPr dirty="0"/>
          </a:p>
          <a:p>
            <a:pPr marL="0" marR="0" lvl="0" indent="0" algn="l" rtl="0">
              <a:spcBef>
                <a:spcPts val="1000"/>
              </a:spcBef>
              <a:spcAft>
                <a:spcPts val="0"/>
              </a:spcAft>
              <a:buClr>
                <a:schemeClr val="accent1"/>
              </a:buClr>
              <a:buSzPts val="1600"/>
              <a:buFont typeface="Noto Sans Symbols"/>
              <a:buNone/>
            </a:pPr>
            <a:r>
              <a:rPr lang="fr-FR" sz="1600" dirty="0">
                <a:solidFill>
                  <a:srgbClr val="683B11"/>
                </a:solidFill>
                <a:latin typeface="Spartan"/>
                <a:ea typeface="Spartan"/>
                <a:cs typeface="Spartan"/>
                <a:sym typeface="Spartan"/>
              </a:rPr>
              <a:t>L’Administrateur aura accès à la totalité du site et la possibilité de le modifier.</a:t>
            </a:r>
            <a:br>
              <a:rPr lang="fr-FR" sz="1600" dirty="0">
                <a:solidFill>
                  <a:srgbClr val="683B11"/>
                </a:solidFill>
                <a:latin typeface="Spartan"/>
                <a:ea typeface="Spartan"/>
                <a:cs typeface="Spartan"/>
                <a:sym typeface="Spartan"/>
              </a:rPr>
            </a:br>
            <a:r>
              <a:rPr lang="fr-FR" sz="1600" dirty="0">
                <a:solidFill>
                  <a:srgbClr val="683B11"/>
                </a:solidFill>
                <a:latin typeface="Spartan"/>
                <a:ea typeface="Spartan"/>
                <a:cs typeface="Spartan"/>
                <a:sym typeface="Spartan"/>
              </a:rPr>
              <a:t>Il pourra donc gérer les adhérents, leurs fiches descriptives.</a:t>
            </a:r>
            <a:br>
              <a:rPr lang="fr-FR" sz="1600" dirty="0">
                <a:solidFill>
                  <a:srgbClr val="683B11"/>
                </a:solidFill>
                <a:latin typeface="Spartan"/>
                <a:ea typeface="Spartan"/>
                <a:cs typeface="Spartan"/>
                <a:sym typeface="Spartan"/>
              </a:rPr>
            </a:br>
            <a:r>
              <a:rPr lang="fr-FR" sz="1600" dirty="0">
                <a:solidFill>
                  <a:srgbClr val="683B11"/>
                </a:solidFill>
                <a:latin typeface="Spartan"/>
                <a:ea typeface="Spartan"/>
                <a:cs typeface="Spartan"/>
                <a:sym typeface="Spartan"/>
              </a:rPr>
              <a:t>Créer, modifier ou supprimer les actualités, les labels, les types de distributions, les types de produits, les types de commerces.</a:t>
            </a:r>
            <a:br>
              <a:rPr lang="fr-FR" sz="1600" dirty="0">
                <a:solidFill>
                  <a:srgbClr val="683B11"/>
                </a:solidFill>
                <a:latin typeface="Spartan"/>
                <a:ea typeface="Spartan"/>
                <a:cs typeface="Spartan"/>
                <a:sym typeface="Spartan"/>
              </a:rPr>
            </a:br>
            <a:r>
              <a:rPr lang="fr-FR" sz="1600" dirty="0">
                <a:solidFill>
                  <a:srgbClr val="683B11"/>
                </a:solidFill>
                <a:latin typeface="Spartan"/>
                <a:ea typeface="Spartan"/>
                <a:cs typeface="Spartan"/>
                <a:sym typeface="Spartan"/>
              </a:rPr>
              <a:t>Consulter les messages et les supprimer.</a:t>
            </a:r>
            <a:endParaRPr dirty="0"/>
          </a:p>
          <a:p>
            <a:pPr marL="0" marR="0" lvl="0" indent="0" algn="l" rtl="0">
              <a:spcBef>
                <a:spcPts val="1000"/>
              </a:spcBef>
              <a:spcAft>
                <a:spcPts val="0"/>
              </a:spcAft>
              <a:buClr>
                <a:schemeClr val="accent1"/>
              </a:buClr>
              <a:buSzPts val="1800"/>
              <a:buFont typeface="Noto Sans Symbols"/>
              <a:buNone/>
            </a:pPr>
            <a:r>
              <a:rPr lang="fr-FR" sz="1800" dirty="0">
                <a:solidFill>
                  <a:srgbClr val="683B11"/>
                </a:solidFill>
                <a:latin typeface="Spartan"/>
                <a:ea typeface="Spartan"/>
                <a:cs typeface="Spartan"/>
                <a:sym typeface="Spartan"/>
              </a:rPr>
              <a:t>Utilisation de la méthode  « @</a:t>
            </a:r>
            <a:r>
              <a:rPr lang="fr-FR" sz="1800" dirty="0" err="1">
                <a:solidFill>
                  <a:srgbClr val="683B11"/>
                </a:solidFill>
                <a:latin typeface="Spartan"/>
                <a:ea typeface="Spartan"/>
                <a:cs typeface="Spartan"/>
                <a:sym typeface="Spartan"/>
              </a:rPr>
              <a:t>isGranted</a:t>
            </a:r>
            <a:r>
              <a:rPr lang="fr-FR" sz="1800" dirty="0">
                <a:solidFill>
                  <a:srgbClr val="683B11"/>
                </a:solidFill>
                <a:latin typeface="Spartan"/>
                <a:ea typeface="Spartan"/>
                <a:cs typeface="Spartan"/>
                <a:sym typeface="Spartan"/>
              </a:rPr>
              <a:t> » dans le </a:t>
            </a:r>
            <a:r>
              <a:rPr lang="fr-FR" sz="1800" dirty="0" err="1">
                <a:solidFill>
                  <a:srgbClr val="683B11"/>
                </a:solidFill>
                <a:latin typeface="Spartan"/>
                <a:ea typeface="Spartan"/>
                <a:cs typeface="Spartan"/>
                <a:sym typeface="Spartan"/>
              </a:rPr>
              <a:t>controller</a:t>
            </a:r>
            <a:r>
              <a:rPr lang="fr-FR" sz="1800" dirty="0">
                <a:solidFill>
                  <a:srgbClr val="683B11"/>
                </a:solidFill>
                <a:latin typeface="Spartan"/>
                <a:ea typeface="Spartan"/>
                <a:cs typeface="Spartan"/>
                <a:sym typeface="Spartan"/>
              </a:rPr>
              <a:t> et les </a:t>
            </a:r>
            <a:r>
              <a:rPr lang="fr-FR" sz="1800" dirty="0" err="1">
                <a:solidFill>
                  <a:srgbClr val="683B11"/>
                </a:solidFill>
                <a:latin typeface="Spartan"/>
                <a:ea typeface="Spartan"/>
                <a:cs typeface="Spartan"/>
                <a:sym typeface="Spartan"/>
              </a:rPr>
              <a:t>templates</a:t>
            </a:r>
            <a:r>
              <a:rPr lang="fr-FR" sz="1800" dirty="0">
                <a:solidFill>
                  <a:srgbClr val="683B11"/>
                </a:solidFill>
                <a:latin typeface="Spartan"/>
                <a:ea typeface="Spartan"/>
                <a:cs typeface="Spartan"/>
                <a:sym typeface="Spartan"/>
              </a:rPr>
              <a:t/>
            </a:r>
            <a:br>
              <a:rPr lang="fr-FR" sz="1800" dirty="0">
                <a:solidFill>
                  <a:srgbClr val="683B11"/>
                </a:solidFill>
                <a:latin typeface="Spartan"/>
                <a:ea typeface="Spartan"/>
                <a:cs typeface="Spartan"/>
                <a:sym typeface="Spartan"/>
              </a:rPr>
            </a:br>
            <a:r>
              <a:rPr lang="fr-FR" sz="1600" dirty="0">
                <a:solidFill>
                  <a:srgbClr val="683B11"/>
                </a:solidFill>
                <a:latin typeface="Spartan"/>
                <a:ea typeface="Spartan"/>
                <a:cs typeface="Spartan"/>
                <a:sym typeface="Spartan"/>
              </a:rPr>
              <a:t>afin d’afficher ou non certaines informations ou de limiter certains accès en fonction du rôle</a:t>
            </a:r>
            <a:endParaRPr dirty="0"/>
          </a:p>
          <a:p>
            <a:pPr marL="0" marR="0" lvl="0" indent="0" algn="l" rtl="0">
              <a:spcBef>
                <a:spcPts val="1000"/>
              </a:spcBef>
              <a:spcAft>
                <a:spcPts val="0"/>
              </a:spcAft>
              <a:buClr>
                <a:schemeClr val="accent1"/>
              </a:buClr>
              <a:buSzPts val="1600"/>
              <a:buFont typeface="Noto Sans Symbols"/>
              <a:buNone/>
            </a:pPr>
            <a:endParaRPr sz="1600" dirty="0">
              <a:solidFill>
                <a:srgbClr val="3F3F3F"/>
              </a:solidFill>
              <a:latin typeface="Spartan"/>
              <a:ea typeface="Spartan"/>
              <a:cs typeface="Spartan"/>
              <a:sym typeface="Spartan"/>
            </a:endParaRPr>
          </a:p>
          <a:p>
            <a:pPr marL="0" marR="0" lvl="0" indent="0" algn="l" rtl="0">
              <a:spcBef>
                <a:spcPts val="1000"/>
              </a:spcBef>
              <a:spcAft>
                <a:spcPts val="0"/>
              </a:spcAft>
              <a:buClr>
                <a:schemeClr val="accent1"/>
              </a:buClr>
              <a:buSzPts val="1600"/>
              <a:buFont typeface="Noto Sans Symbols"/>
              <a:buNone/>
            </a:pPr>
            <a:endParaRPr sz="1600" dirty="0">
              <a:solidFill>
                <a:srgbClr val="3F3F3F"/>
              </a:solidFill>
              <a:latin typeface="Spartan"/>
              <a:ea typeface="Spartan"/>
              <a:cs typeface="Spartan"/>
              <a:sym typeface="Spartan"/>
            </a:endParaRPr>
          </a:p>
        </p:txBody>
      </p:sp>
      <p:sp>
        <p:nvSpPr>
          <p:cNvPr id="347" name="Google Shape;347;p23"/>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dirty="0">
                <a:latin typeface="Roboto Slab"/>
                <a:ea typeface="Roboto Slab"/>
                <a:cs typeface="Roboto Slab"/>
                <a:sym typeface="Roboto Slab"/>
              </a:rPr>
              <a:t>Conception Back-end </a:t>
            </a:r>
            <a:endParaRPr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24"/>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Clr>
                <a:srgbClr val="168DBA"/>
              </a:buClr>
              <a:buSzPct val="100000"/>
              <a:buFont typeface="Roboto Slab"/>
              <a:buNone/>
            </a:pPr>
            <a:r>
              <a:rPr lang="fr-FR">
                <a:latin typeface="Roboto Slab"/>
                <a:ea typeface="Roboto Slab"/>
                <a:cs typeface="Roboto Slab"/>
                <a:sym typeface="Roboto Slab"/>
              </a:rPr>
              <a:t>Présentation de l’interface de l’application </a:t>
            </a:r>
            <a:br>
              <a:rPr lang="fr-FR">
                <a:latin typeface="Roboto Slab"/>
                <a:ea typeface="Roboto Slab"/>
                <a:cs typeface="Roboto Slab"/>
                <a:sym typeface="Roboto Slab"/>
              </a:rPr>
            </a:br>
            <a:endParaRPr>
              <a:latin typeface="Roboto Slab"/>
              <a:ea typeface="Roboto Slab"/>
              <a:cs typeface="Roboto Slab"/>
              <a:sym typeface="Roboto Slab"/>
            </a:endParaRPr>
          </a:p>
        </p:txBody>
      </p:sp>
      <p:sp>
        <p:nvSpPr>
          <p:cNvPr id="353" name="Google Shape;353;p24"/>
          <p:cNvSpPr txBox="1"/>
          <p:nvPr/>
        </p:nvSpPr>
        <p:spPr>
          <a:xfrm>
            <a:off x="2589212" y="1393044"/>
            <a:ext cx="4568333" cy="688004"/>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Interface</a:t>
            </a:r>
            <a:r>
              <a:rPr lang="fr-FR" sz="1800">
                <a:solidFill>
                  <a:srgbClr val="3F3F3F"/>
                </a:solidFill>
                <a:latin typeface="Spartan"/>
                <a:ea typeface="Spartan"/>
                <a:cs typeface="Spartan"/>
                <a:sym typeface="Spartan"/>
              </a:rPr>
              <a:t> </a:t>
            </a:r>
            <a:endParaRPr/>
          </a:p>
        </p:txBody>
      </p:sp>
      <p:pic>
        <p:nvPicPr>
          <p:cNvPr id="354" name="Google Shape;354;p24"/>
          <p:cNvPicPr preferRelativeResize="0"/>
          <p:nvPr/>
        </p:nvPicPr>
        <p:blipFill rotWithShape="1">
          <a:blip r:embed="rId3">
            <a:alphaModFix/>
          </a:blip>
          <a:srcRect/>
          <a:stretch/>
        </p:blipFill>
        <p:spPr>
          <a:xfrm>
            <a:off x="2473847" y="2273179"/>
            <a:ext cx="6559736" cy="4085580"/>
          </a:xfrm>
          <a:prstGeom prst="rect">
            <a:avLst/>
          </a:prstGeom>
          <a:noFill/>
          <a:ln>
            <a:noFill/>
          </a:ln>
        </p:spPr>
      </p:pic>
      <p:pic>
        <p:nvPicPr>
          <p:cNvPr id="355" name="Google Shape;355;p24"/>
          <p:cNvPicPr preferRelativeResize="0"/>
          <p:nvPr/>
        </p:nvPicPr>
        <p:blipFill rotWithShape="1">
          <a:blip r:embed="rId4">
            <a:alphaModFix/>
          </a:blip>
          <a:srcRect/>
          <a:stretch/>
        </p:blipFill>
        <p:spPr>
          <a:xfrm>
            <a:off x="9404762" y="2273179"/>
            <a:ext cx="1703926" cy="3150159"/>
          </a:xfrm>
          <a:prstGeom prst="rect">
            <a:avLst/>
          </a:prstGeom>
          <a:noFill/>
          <a:ln>
            <a:noFill/>
          </a:ln>
        </p:spPr>
      </p:pic>
      <p:sp>
        <p:nvSpPr>
          <p:cNvPr id="356" name="Google Shape;356;p24"/>
          <p:cNvSpPr txBox="1"/>
          <p:nvPr/>
        </p:nvSpPr>
        <p:spPr>
          <a:xfrm>
            <a:off x="2366673" y="1905000"/>
            <a:ext cx="4568333" cy="688004"/>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1400"/>
              <a:buFont typeface="Noto Sans Symbols"/>
              <a:buNone/>
            </a:pPr>
            <a:r>
              <a:rPr lang="fr-FR" sz="1400">
                <a:solidFill>
                  <a:srgbClr val="683B11"/>
                </a:solidFill>
                <a:latin typeface="Spartan"/>
                <a:ea typeface="Spartan"/>
                <a:cs typeface="Spartan"/>
                <a:sym typeface="Spartan"/>
              </a:rPr>
              <a:t>Desktop</a:t>
            </a:r>
            <a:r>
              <a:rPr lang="fr-FR" sz="1800">
                <a:solidFill>
                  <a:srgbClr val="3F3F3F"/>
                </a:solidFill>
                <a:latin typeface="Spartan"/>
                <a:ea typeface="Spartan"/>
                <a:cs typeface="Spartan"/>
                <a:sym typeface="Spartan"/>
              </a:rPr>
              <a:t> </a:t>
            </a:r>
            <a:endParaRPr/>
          </a:p>
        </p:txBody>
      </p:sp>
      <p:sp>
        <p:nvSpPr>
          <p:cNvPr id="357" name="Google Shape;357;p24"/>
          <p:cNvSpPr txBox="1"/>
          <p:nvPr/>
        </p:nvSpPr>
        <p:spPr>
          <a:xfrm>
            <a:off x="9331192" y="1905000"/>
            <a:ext cx="4568333" cy="688004"/>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1400"/>
              <a:buFont typeface="Noto Sans Symbols"/>
              <a:buNone/>
            </a:pPr>
            <a:r>
              <a:rPr lang="fr-FR" sz="1400">
                <a:solidFill>
                  <a:srgbClr val="683B11"/>
                </a:solidFill>
                <a:latin typeface="Spartan"/>
                <a:ea typeface="Spartan"/>
                <a:cs typeface="Spartan"/>
                <a:sym typeface="Spartan"/>
              </a:rPr>
              <a:t>Mobile</a:t>
            </a:r>
            <a:r>
              <a:rPr lang="fr-FR" sz="1800">
                <a:solidFill>
                  <a:srgbClr val="683B11"/>
                </a:solidFill>
                <a:latin typeface="Spartan"/>
                <a:ea typeface="Spartan"/>
                <a:cs typeface="Spartan"/>
                <a:sym typeface="Spartan"/>
              </a:rPr>
              <a:t> </a:t>
            </a:r>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54"/>
                                        </p:tgtEl>
                                        <p:attrNameLst>
                                          <p:attrName>style.visibility</p:attrName>
                                        </p:attrNameLst>
                                      </p:cBhvr>
                                      <p:to>
                                        <p:strVal val="visible"/>
                                      </p:to>
                                    </p:set>
                                    <p:animEffect transition="in" filter="fade">
                                      <p:cBhvr>
                                        <p:cTn id="11" dur="500"/>
                                        <p:tgtEl>
                                          <p:spTgt spid="354"/>
                                        </p:tgtEl>
                                      </p:cBhvr>
                                    </p:animEffect>
                                  </p:childTnLst>
                                </p:cTn>
                              </p:par>
                              <p:par>
                                <p:cTn id="12" presetID="10" presetClass="entr" presetSubtype="0" fill="hold" nodeType="withEffect">
                                  <p:stCondLst>
                                    <p:cond delay="0"/>
                                  </p:stCondLst>
                                  <p:childTnLst>
                                    <p:set>
                                      <p:cBhvr>
                                        <p:cTn id="13" dur="1" fill="hold">
                                          <p:stCondLst>
                                            <p:cond delay="0"/>
                                          </p:stCondLst>
                                        </p:cTn>
                                        <p:tgtEl>
                                          <p:spTgt spid="356"/>
                                        </p:tgtEl>
                                        <p:attrNameLst>
                                          <p:attrName>style.visibility</p:attrName>
                                        </p:attrNameLst>
                                      </p:cBhvr>
                                      <p:to>
                                        <p:strVal val="visible"/>
                                      </p:to>
                                    </p:set>
                                    <p:animEffect transition="in" filter="fade">
                                      <p:cBhvr>
                                        <p:cTn id="14" dur="500"/>
                                        <p:tgtEl>
                                          <p:spTgt spid="356"/>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55"/>
                                        </p:tgtEl>
                                        <p:attrNameLst>
                                          <p:attrName>style.visibility</p:attrName>
                                        </p:attrNameLst>
                                      </p:cBhvr>
                                      <p:to>
                                        <p:strVal val="visible"/>
                                      </p:to>
                                    </p:set>
                                    <p:animEffect transition="in" filter="fade">
                                      <p:cBhvr>
                                        <p:cTn id="19" dur="500"/>
                                        <p:tgtEl>
                                          <p:spTgt spid="355"/>
                                        </p:tgtEl>
                                      </p:cBhvr>
                                    </p:animEffect>
                                  </p:childTnLst>
                                </p:cTn>
                              </p:par>
                              <p:par>
                                <p:cTn id="20" presetID="10" presetClass="entr" presetSubtype="0" fill="hold" nodeType="withEffect">
                                  <p:stCondLst>
                                    <p:cond delay="0"/>
                                  </p:stCondLst>
                                  <p:childTnLst>
                                    <p:set>
                                      <p:cBhvr>
                                        <p:cTn id="21" dur="1" fill="hold">
                                          <p:stCondLst>
                                            <p:cond delay="0"/>
                                          </p:stCondLst>
                                        </p:cTn>
                                        <p:tgtEl>
                                          <p:spTgt spid="357"/>
                                        </p:tgtEl>
                                        <p:attrNameLst>
                                          <p:attrName>style.visibility</p:attrName>
                                        </p:attrNameLst>
                                      </p:cBhvr>
                                      <p:to>
                                        <p:strVal val="visible"/>
                                      </p:to>
                                    </p:set>
                                    <p:animEffect transition="in" filter="fade">
                                      <p:cBhvr>
                                        <p:cTn id="22" dur="500"/>
                                        <p:tgtEl>
                                          <p:spTgt spid="3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25"/>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Clr>
                <a:srgbClr val="168DBA"/>
              </a:buClr>
              <a:buSzPct val="100000"/>
              <a:buFont typeface="Roboto Slab"/>
              <a:buNone/>
            </a:pPr>
            <a:r>
              <a:rPr lang="fr-FR">
                <a:latin typeface="Roboto Slab"/>
                <a:ea typeface="Roboto Slab"/>
                <a:cs typeface="Roboto Slab"/>
                <a:sym typeface="Roboto Slab"/>
              </a:rPr>
              <a:t>Présentation de l’interface de l’application </a:t>
            </a:r>
            <a:br>
              <a:rPr lang="fr-FR">
                <a:latin typeface="Roboto Slab"/>
                <a:ea typeface="Roboto Slab"/>
                <a:cs typeface="Roboto Slab"/>
                <a:sym typeface="Roboto Slab"/>
              </a:rPr>
            </a:br>
            <a:endParaRPr>
              <a:latin typeface="Roboto Slab"/>
              <a:ea typeface="Roboto Slab"/>
              <a:cs typeface="Roboto Slab"/>
              <a:sym typeface="Roboto Slab"/>
            </a:endParaRPr>
          </a:p>
        </p:txBody>
      </p:sp>
      <p:pic>
        <p:nvPicPr>
          <p:cNvPr id="363" name="Google Shape;363;p25"/>
          <p:cNvPicPr preferRelativeResize="0"/>
          <p:nvPr/>
        </p:nvPicPr>
        <p:blipFill rotWithShape="1">
          <a:blip r:embed="rId3">
            <a:alphaModFix/>
          </a:blip>
          <a:srcRect/>
          <a:stretch/>
        </p:blipFill>
        <p:spPr>
          <a:xfrm>
            <a:off x="2622644" y="1926644"/>
            <a:ext cx="1352949" cy="1494580"/>
          </a:xfrm>
          <a:prstGeom prst="rect">
            <a:avLst/>
          </a:prstGeom>
          <a:noFill/>
          <a:ln>
            <a:noFill/>
          </a:ln>
        </p:spPr>
      </p:pic>
      <p:pic>
        <p:nvPicPr>
          <p:cNvPr id="364" name="Google Shape;364;p25"/>
          <p:cNvPicPr preferRelativeResize="0"/>
          <p:nvPr/>
        </p:nvPicPr>
        <p:blipFill rotWithShape="1">
          <a:blip r:embed="rId4">
            <a:alphaModFix/>
          </a:blip>
          <a:srcRect/>
          <a:stretch/>
        </p:blipFill>
        <p:spPr>
          <a:xfrm>
            <a:off x="9929716" y="1901280"/>
            <a:ext cx="1240379" cy="4835086"/>
          </a:xfrm>
          <a:prstGeom prst="rect">
            <a:avLst/>
          </a:prstGeom>
          <a:noFill/>
          <a:ln>
            <a:noFill/>
          </a:ln>
        </p:spPr>
      </p:pic>
      <p:pic>
        <p:nvPicPr>
          <p:cNvPr id="365" name="Google Shape;365;p25"/>
          <p:cNvPicPr preferRelativeResize="0"/>
          <p:nvPr/>
        </p:nvPicPr>
        <p:blipFill rotWithShape="1">
          <a:blip r:embed="rId5">
            <a:alphaModFix/>
          </a:blip>
          <a:srcRect/>
          <a:stretch/>
        </p:blipFill>
        <p:spPr>
          <a:xfrm>
            <a:off x="6276180" y="1926644"/>
            <a:ext cx="1352949" cy="2165463"/>
          </a:xfrm>
          <a:prstGeom prst="rect">
            <a:avLst/>
          </a:prstGeom>
          <a:noFill/>
          <a:ln>
            <a:noFill/>
          </a:ln>
        </p:spPr>
      </p:pic>
      <p:sp>
        <p:nvSpPr>
          <p:cNvPr id="366" name="Google Shape;366;p25"/>
          <p:cNvSpPr txBox="1"/>
          <p:nvPr/>
        </p:nvSpPr>
        <p:spPr>
          <a:xfrm>
            <a:off x="2589212" y="1393044"/>
            <a:ext cx="4568333" cy="688004"/>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Interface Administrateur </a:t>
            </a:r>
            <a:endParaRPr/>
          </a:p>
        </p:txBody>
      </p:sp>
      <p:sp>
        <p:nvSpPr>
          <p:cNvPr id="367" name="Google Shape;367;p25"/>
          <p:cNvSpPr txBox="1"/>
          <p:nvPr/>
        </p:nvSpPr>
        <p:spPr>
          <a:xfrm>
            <a:off x="1113291" y="1901280"/>
            <a:ext cx="2771697" cy="531078"/>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1400"/>
              <a:buFont typeface="Noto Sans Symbols"/>
              <a:buNone/>
            </a:pPr>
            <a:r>
              <a:rPr lang="fr-FR" sz="1400">
                <a:solidFill>
                  <a:srgbClr val="683B11"/>
                </a:solidFill>
                <a:latin typeface="Spartan"/>
                <a:ea typeface="Spartan"/>
                <a:cs typeface="Spartan"/>
                <a:sym typeface="Spartan"/>
              </a:rPr>
              <a:t>Interface User </a:t>
            </a:r>
            <a:endParaRPr/>
          </a:p>
        </p:txBody>
      </p:sp>
      <p:sp>
        <p:nvSpPr>
          <p:cNvPr id="368" name="Google Shape;368;p25"/>
          <p:cNvSpPr txBox="1"/>
          <p:nvPr/>
        </p:nvSpPr>
        <p:spPr>
          <a:xfrm>
            <a:off x="4621877" y="1900188"/>
            <a:ext cx="2771697" cy="531078"/>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1400"/>
              <a:buFont typeface="Noto Sans Symbols"/>
              <a:buNone/>
            </a:pPr>
            <a:r>
              <a:rPr lang="fr-FR" sz="1400">
                <a:solidFill>
                  <a:srgbClr val="683B11"/>
                </a:solidFill>
                <a:latin typeface="Spartan"/>
                <a:ea typeface="Spartan"/>
                <a:cs typeface="Spartan"/>
                <a:sym typeface="Spartan"/>
              </a:rPr>
              <a:t>Interface Editor </a:t>
            </a:r>
            <a:endParaRPr/>
          </a:p>
        </p:txBody>
      </p:sp>
      <p:sp>
        <p:nvSpPr>
          <p:cNvPr id="369" name="Google Shape;369;p25"/>
          <p:cNvSpPr txBox="1"/>
          <p:nvPr/>
        </p:nvSpPr>
        <p:spPr>
          <a:xfrm>
            <a:off x="8183507" y="1901280"/>
            <a:ext cx="2771697" cy="531078"/>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1400"/>
              <a:buFont typeface="Noto Sans Symbols"/>
              <a:buNone/>
            </a:pPr>
            <a:r>
              <a:rPr lang="fr-FR" sz="1400">
                <a:solidFill>
                  <a:srgbClr val="683B11"/>
                </a:solidFill>
                <a:latin typeface="Spartan"/>
                <a:ea typeface="Spartan"/>
                <a:cs typeface="Spartan"/>
                <a:sym typeface="Spartan"/>
              </a:rPr>
              <a:t>Interface Admin </a:t>
            </a:r>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7"/>
                                        </p:tgtEl>
                                        <p:attrNameLst>
                                          <p:attrName>style.visibility</p:attrName>
                                        </p:attrNameLst>
                                      </p:cBhvr>
                                      <p:to>
                                        <p:strVal val="visible"/>
                                      </p:to>
                                    </p:set>
                                    <p:animEffect transition="in" filter="fade">
                                      <p:cBhvr>
                                        <p:cTn id="7" dur="500"/>
                                        <p:tgtEl>
                                          <p:spTgt spid="367"/>
                                        </p:tgtEl>
                                      </p:cBhvr>
                                    </p:animEffect>
                                  </p:childTnLst>
                                </p:cTn>
                              </p:par>
                              <p:par>
                                <p:cTn id="8" presetID="10" presetClass="entr" presetSubtype="0" fill="hold" nodeType="withEffect">
                                  <p:stCondLst>
                                    <p:cond delay="0"/>
                                  </p:stCondLst>
                                  <p:childTnLst>
                                    <p:set>
                                      <p:cBhvr>
                                        <p:cTn id="9" dur="1" fill="hold">
                                          <p:stCondLst>
                                            <p:cond delay="0"/>
                                          </p:stCondLst>
                                        </p:cTn>
                                        <p:tgtEl>
                                          <p:spTgt spid="363"/>
                                        </p:tgtEl>
                                        <p:attrNameLst>
                                          <p:attrName>style.visibility</p:attrName>
                                        </p:attrNameLst>
                                      </p:cBhvr>
                                      <p:to>
                                        <p:strVal val="visible"/>
                                      </p:to>
                                    </p:set>
                                    <p:animEffect transition="in" filter="fade">
                                      <p:cBhvr>
                                        <p:cTn id="10" dur="500"/>
                                        <p:tgtEl>
                                          <p:spTgt spid="36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68"/>
                                        </p:tgtEl>
                                        <p:attrNameLst>
                                          <p:attrName>style.visibility</p:attrName>
                                        </p:attrNameLst>
                                      </p:cBhvr>
                                      <p:to>
                                        <p:strVal val="visible"/>
                                      </p:to>
                                    </p:set>
                                    <p:animEffect transition="in" filter="fade">
                                      <p:cBhvr>
                                        <p:cTn id="15" dur="500"/>
                                        <p:tgtEl>
                                          <p:spTgt spid="368"/>
                                        </p:tgtEl>
                                      </p:cBhvr>
                                    </p:animEffect>
                                  </p:childTnLst>
                                </p:cTn>
                              </p:par>
                              <p:par>
                                <p:cTn id="16" presetID="10" presetClass="entr" presetSubtype="0" fill="hold" nodeType="withEffect">
                                  <p:stCondLst>
                                    <p:cond delay="0"/>
                                  </p:stCondLst>
                                  <p:childTnLst>
                                    <p:set>
                                      <p:cBhvr>
                                        <p:cTn id="17" dur="1" fill="hold">
                                          <p:stCondLst>
                                            <p:cond delay="0"/>
                                          </p:stCondLst>
                                        </p:cTn>
                                        <p:tgtEl>
                                          <p:spTgt spid="365"/>
                                        </p:tgtEl>
                                        <p:attrNameLst>
                                          <p:attrName>style.visibility</p:attrName>
                                        </p:attrNameLst>
                                      </p:cBhvr>
                                      <p:to>
                                        <p:strVal val="visible"/>
                                      </p:to>
                                    </p:set>
                                    <p:animEffect transition="in" filter="fade">
                                      <p:cBhvr>
                                        <p:cTn id="18" dur="500"/>
                                        <p:tgtEl>
                                          <p:spTgt spid="36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69"/>
                                        </p:tgtEl>
                                        <p:attrNameLst>
                                          <p:attrName>style.visibility</p:attrName>
                                        </p:attrNameLst>
                                      </p:cBhvr>
                                      <p:to>
                                        <p:strVal val="visible"/>
                                      </p:to>
                                    </p:set>
                                    <p:animEffect transition="in" filter="fade">
                                      <p:cBhvr>
                                        <p:cTn id="23" dur="500"/>
                                        <p:tgtEl>
                                          <p:spTgt spid="369"/>
                                        </p:tgtEl>
                                      </p:cBhvr>
                                    </p:animEffect>
                                  </p:childTnLst>
                                </p:cTn>
                              </p:par>
                              <p:par>
                                <p:cTn id="24" presetID="10" presetClass="entr" presetSubtype="0" fill="hold" nodeType="withEffect">
                                  <p:stCondLst>
                                    <p:cond delay="0"/>
                                  </p:stCondLst>
                                  <p:childTnLst>
                                    <p:set>
                                      <p:cBhvr>
                                        <p:cTn id="25" dur="1" fill="hold">
                                          <p:stCondLst>
                                            <p:cond delay="0"/>
                                          </p:stCondLst>
                                        </p:cTn>
                                        <p:tgtEl>
                                          <p:spTgt spid="364"/>
                                        </p:tgtEl>
                                        <p:attrNameLst>
                                          <p:attrName>style.visibility</p:attrName>
                                        </p:attrNameLst>
                                      </p:cBhvr>
                                      <p:to>
                                        <p:strVal val="visible"/>
                                      </p:to>
                                    </p:set>
                                    <p:animEffect transition="in" filter="fade">
                                      <p:cBhvr>
                                        <p:cTn id="26" dur="500"/>
                                        <p:tgtEl>
                                          <p:spTgt spid="3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26"/>
          <p:cNvSpPr/>
          <p:nvPr/>
        </p:nvSpPr>
        <p:spPr>
          <a:xfrm>
            <a:off x="2592925" y="3517913"/>
            <a:ext cx="9307527" cy="1323439"/>
          </a:xfrm>
          <a:prstGeom prst="rect">
            <a:avLst/>
          </a:prstGeom>
          <a:solidFill>
            <a:schemeClr val="accent1"/>
          </a:solidFill>
          <a:ln w="15875" cap="rnd" cmpd="sng">
            <a:solidFill>
              <a:srgbClr val="26262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75" name="Google Shape;375;p26"/>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Fonctionnalités les plus représentatives</a:t>
            </a:r>
            <a:endParaRPr/>
          </a:p>
        </p:txBody>
      </p:sp>
      <p:pic>
        <p:nvPicPr>
          <p:cNvPr id="376" name="Google Shape;376;p26"/>
          <p:cNvPicPr preferRelativeResize="0">
            <a:picLocks noGrp="1"/>
          </p:cNvPicPr>
          <p:nvPr>
            <p:ph type="body" idx="1"/>
          </p:nvPr>
        </p:nvPicPr>
        <p:blipFill rotWithShape="1">
          <a:blip r:embed="rId3">
            <a:alphaModFix/>
          </a:blip>
          <a:srcRect/>
          <a:stretch/>
        </p:blipFill>
        <p:spPr>
          <a:xfrm>
            <a:off x="2589212" y="1905000"/>
            <a:ext cx="8915400" cy="1100957"/>
          </a:xfrm>
          <a:prstGeom prst="rect">
            <a:avLst/>
          </a:prstGeom>
          <a:noFill/>
          <a:ln>
            <a:noFill/>
          </a:ln>
        </p:spPr>
      </p:pic>
      <p:sp>
        <p:nvSpPr>
          <p:cNvPr id="377" name="Google Shape;377;p26"/>
          <p:cNvSpPr txBox="1"/>
          <p:nvPr/>
        </p:nvSpPr>
        <p:spPr>
          <a:xfrm>
            <a:off x="2589212" y="1393044"/>
            <a:ext cx="4568333" cy="688004"/>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Module de recherche Full text </a:t>
            </a:r>
            <a:endParaRPr/>
          </a:p>
        </p:txBody>
      </p:sp>
      <p:sp>
        <p:nvSpPr>
          <p:cNvPr id="378" name="Google Shape;378;p26"/>
          <p:cNvSpPr txBox="1"/>
          <p:nvPr/>
        </p:nvSpPr>
        <p:spPr>
          <a:xfrm>
            <a:off x="2589212" y="3108462"/>
            <a:ext cx="89154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800">
                <a:solidFill>
                  <a:srgbClr val="683B11"/>
                </a:solidFill>
                <a:latin typeface="Spartan"/>
                <a:ea typeface="Spartan"/>
                <a:cs typeface="Spartan"/>
                <a:sym typeface="Spartan"/>
              </a:rPr>
              <a:t>- Faire un index plein champ de ma table (full text)</a:t>
            </a:r>
            <a:endParaRPr/>
          </a:p>
        </p:txBody>
      </p:sp>
      <p:sp>
        <p:nvSpPr>
          <p:cNvPr id="379" name="Google Shape;379;p26"/>
          <p:cNvSpPr txBox="1"/>
          <p:nvPr/>
        </p:nvSpPr>
        <p:spPr>
          <a:xfrm>
            <a:off x="2589212" y="3477794"/>
            <a:ext cx="8915400" cy="132343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600" b="0">
                <a:solidFill>
                  <a:srgbClr val="696D70"/>
                </a:solidFill>
                <a:latin typeface="Consolas"/>
                <a:ea typeface="Consolas"/>
                <a:cs typeface="Consolas"/>
                <a:sym typeface="Consolas"/>
              </a:rPr>
              <a:t>/**</a:t>
            </a:r>
            <a:endParaRPr sz="16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600" b="0">
                <a:solidFill>
                  <a:srgbClr val="696D70"/>
                </a:solidFill>
                <a:latin typeface="Consolas"/>
                <a:ea typeface="Consolas"/>
                <a:cs typeface="Consolas"/>
                <a:sym typeface="Consolas"/>
              </a:rPr>
              <a:t> * @ORM\Entity(repositoryClass=ProducersRepository::class)</a:t>
            </a:r>
            <a:endParaRPr sz="16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600" b="0">
                <a:solidFill>
                  <a:srgbClr val="696D70"/>
                </a:solidFill>
                <a:latin typeface="Consolas"/>
                <a:ea typeface="Consolas"/>
                <a:cs typeface="Consolas"/>
                <a:sym typeface="Consolas"/>
              </a:rPr>
              <a:t> * @ORM\Table(name="producers", indexes={@ORM\Index(columns={"name", "city", "description"}, flags={"fulltext"})})</a:t>
            </a:r>
            <a:endParaRPr sz="16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600" b="0">
                <a:solidFill>
                  <a:srgbClr val="696D70"/>
                </a:solidFill>
                <a:latin typeface="Consolas"/>
                <a:ea typeface="Consolas"/>
                <a:cs typeface="Consolas"/>
                <a:sym typeface="Consolas"/>
              </a:rPr>
              <a:t> */</a:t>
            </a:r>
            <a:endParaRPr sz="1600" b="0">
              <a:solidFill>
                <a:srgbClr val="CCCCCC"/>
              </a:solidFill>
              <a:latin typeface="Consolas"/>
              <a:ea typeface="Consolas"/>
              <a:cs typeface="Consolas"/>
              <a:sym typeface="Consolas"/>
            </a:endParaRPr>
          </a:p>
        </p:txBody>
      </p:sp>
      <p:sp>
        <p:nvSpPr>
          <p:cNvPr id="380" name="Google Shape;380;p26"/>
          <p:cNvSpPr txBox="1"/>
          <p:nvPr/>
        </p:nvSpPr>
        <p:spPr>
          <a:xfrm>
            <a:off x="2610233" y="4969499"/>
            <a:ext cx="9602788" cy="203132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rgbClr val="683B11"/>
              </a:buClr>
              <a:buSzPts val="1800"/>
              <a:buFont typeface="Spartan"/>
              <a:buChar char="-"/>
            </a:pPr>
            <a:r>
              <a:rPr lang="fr-FR" sz="1800">
                <a:solidFill>
                  <a:srgbClr val="683B11"/>
                </a:solidFill>
                <a:latin typeface="Spartan"/>
                <a:ea typeface="Spartan"/>
                <a:cs typeface="Spartan"/>
                <a:sym typeface="Spartan"/>
              </a:rPr>
              <a:t>Créer une requête MatchAgainst</a:t>
            </a:r>
            <a:endParaRPr sz="1800">
              <a:solidFill>
                <a:srgbClr val="683B11"/>
              </a:solidFill>
              <a:latin typeface="Spartan"/>
              <a:ea typeface="Spartan"/>
              <a:cs typeface="Spartan"/>
              <a:sym typeface="Spartan"/>
            </a:endParaRPr>
          </a:p>
          <a:p>
            <a:pPr marL="285750" marR="0" lvl="0" indent="-285750" algn="l" rtl="0">
              <a:spcBef>
                <a:spcPts val="0"/>
              </a:spcBef>
              <a:spcAft>
                <a:spcPts val="0"/>
              </a:spcAft>
              <a:buClr>
                <a:srgbClr val="683B11"/>
              </a:buClr>
              <a:buSzPts val="1800"/>
              <a:buFont typeface="Spartan"/>
              <a:buChar char="-"/>
            </a:pPr>
            <a:r>
              <a:rPr lang="fr-FR" sz="1800">
                <a:solidFill>
                  <a:srgbClr val="683B11"/>
                </a:solidFill>
                <a:latin typeface="Spartan"/>
                <a:ea typeface="Spartan"/>
                <a:cs typeface="Spartan"/>
                <a:sym typeface="Spartan"/>
              </a:rPr>
              <a:t>Déclarer cette requête dans le fichier doctrine</a:t>
            </a:r>
            <a:endParaRPr/>
          </a:p>
          <a:p>
            <a:pPr marL="285750" marR="0" lvl="0" indent="-285750" algn="l" rtl="0">
              <a:spcBef>
                <a:spcPts val="0"/>
              </a:spcBef>
              <a:spcAft>
                <a:spcPts val="0"/>
              </a:spcAft>
              <a:buClr>
                <a:srgbClr val="683B11"/>
              </a:buClr>
              <a:buSzPts val="1800"/>
              <a:buFont typeface="Spartan"/>
              <a:buChar char="-"/>
            </a:pPr>
            <a:r>
              <a:rPr lang="fr-FR" sz="1800">
                <a:solidFill>
                  <a:srgbClr val="683B11"/>
                </a:solidFill>
                <a:latin typeface="Spartan"/>
                <a:ea typeface="Spartan"/>
                <a:cs typeface="Spartan"/>
                <a:sym typeface="Spartan"/>
              </a:rPr>
              <a:t>Faire un formulaire de recherche</a:t>
            </a:r>
            <a:endParaRPr/>
          </a:p>
          <a:p>
            <a:pPr marL="285750" marR="0" lvl="0" indent="-285750" algn="l" rtl="0">
              <a:spcBef>
                <a:spcPts val="0"/>
              </a:spcBef>
              <a:spcAft>
                <a:spcPts val="0"/>
              </a:spcAft>
              <a:buClr>
                <a:srgbClr val="683B11"/>
              </a:buClr>
              <a:buSzPts val="1800"/>
              <a:buFont typeface="Spartan"/>
              <a:buChar char="-"/>
            </a:pPr>
            <a:r>
              <a:rPr lang="fr-FR" sz="1800">
                <a:solidFill>
                  <a:srgbClr val="683B11"/>
                </a:solidFill>
                <a:latin typeface="Spartan"/>
                <a:ea typeface="Spartan"/>
                <a:cs typeface="Spartan"/>
                <a:sym typeface="Spartan"/>
              </a:rPr>
              <a:t>Pour afficher ce formulaire, il va falloir modifier le controller</a:t>
            </a:r>
            <a:endParaRPr sz="1800">
              <a:solidFill>
                <a:srgbClr val="683B11"/>
              </a:solidFill>
              <a:latin typeface="Spartan"/>
              <a:ea typeface="Spartan"/>
              <a:cs typeface="Spartan"/>
              <a:sym typeface="Spartan"/>
            </a:endParaRPr>
          </a:p>
          <a:p>
            <a:pPr marL="285750" marR="0" lvl="0" indent="-285750" algn="l" rtl="0">
              <a:spcBef>
                <a:spcPts val="0"/>
              </a:spcBef>
              <a:spcAft>
                <a:spcPts val="0"/>
              </a:spcAft>
              <a:buClr>
                <a:srgbClr val="683B11"/>
              </a:buClr>
              <a:buSzPts val="1800"/>
              <a:buFont typeface="Spartan"/>
              <a:buChar char="-"/>
            </a:pPr>
            <a:r>
              <a:rPr lang="fr-FR" sz="1800">
                <a:solidFill>
                  <a:srgbClr val="683B11"/>
                </a:solidFill>
                <a:latin typeface="Spartan"/>
                <a:ea typeface="Spartan"/>
                <a:cs typeface="Spartan"/>
                <a:sym typeface="Spartan"/>
              </a:rPr>
              <a:t>Dans le repository je vais créer une Méthode permettant de faire une recherche</a:t>
            </a:r>
            <a:endParaRPr/>
          </a:p>
          <a:p>
            <a:pPr marL="285750" marR="0" lvl="0" indent="-171450" algn="l" rtl="0">
              <a:spcBef>
                <a:spcPts val="0"/>
              </a:spcBef>
              <a:spcAft>
                <a:spcPts val="0"/>
              </a:spcAft>
              <a:buClr>
                <a:schemeClr val="dk1"/>
              </a:buClr>
              <a:buSzPts val="1800"/>
              <a:buFont typeface="Century Gothic"/>
              <a:buNone/>
            </a:pPr>
            <a:endParaRPr sz="1800">
              <a:solidFill>
                <a:srgbClr val="683B11"/>
              </a:solidFill>
              <a:latin typeface="Spartan"/>
              <a:ea typeface="Spartan"/>
              <a:cs typeface="Spartan"/>
              <a:sym typeface="Spartan"/>
            </a:endParaRPr>
          </a:p>
        </p:txBody>
      </p:sp>
      <p:sp>
        <p:nvSpPr>
          <p:cNvPr id="381" name="Google Shape;381;p26"/>
          <p:cNvSpPr/>
          <p:nvPr/>
        </p:nvSpPr>
        <p:spPr>
          <a:xfrm>
            <a:off x="2776248" y="2450380"/>
            <a:ext cx="8591407" cy="325581"/>
          </a:xfrm>
          <a:prstGeom prst="rect">
            <a:avLst/>
          </a:prstGeom>
          <a:solidFill>
            <a:srgbClr val="DDDDDD">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76"/>
                                        </p:tgtEl>
                                        <p:attrNameLst>
                                          <p:attrName>style.visibility</p:attrName>
                                        </p:attrNameLst>
                                      </p:cBhvr>
                                      <p:to>
                                        <p:strVal val="visible"/>
                                      </p:to>
                                    </p:set>
                                    <p:animEffect transition="in" filter="fade">
                                      <p:cBhvr>
                                        <p:cTn id="11" dur="500"/>
                                        <p:tgtEl>
                                          <p:spTgt spid="376"/>
                                        </p:tgtEl>
                                      </p:cBhvr>
                                    </p:animEffect>
                                  </p:childTnLst>
                                </p:cTn>
                              </p:par>
                              <p:par>
                                <p:cTn id="12" presetID="10" presetClass="entr" presetSubtype="0" fill="hold" nodeType="withEffect">
                                  <p:stCondLst>
                                    <p:cond delay="0"/>
                                  </p:stCondLst>
                                  <p:childTnLst>
                                    <p:set>
                                      <p:cBhvr>
                                        <p:cTn id="13" dur="1" fill="hold">
                                          <p:stCondLst>
                                            <p:cond delay="0"/>
                                          </p:stCondLst>
                                        </p:cTn>
                                        <p:tgtEl>
                                          <p:spTgt spid="381"/>
                                        </p:tgtEl>
                                        <p:attrNameLst>
                                          <p:attrName>style.visibility</p:attrName>
                                        </p:attrNameLst>
                                      </p:cBhvr>
                                      <p:to>
                                        <p:strVal val="visible"/>
                                      </p:to>
                                    </p:set>
                                    <p:animEffect transition="in" filter="fade">
                                      <p:cBhvr>
                                        <p:cTn id="14" dur="500"/>
                                        <p:tgtEl>
                                          <p:spTgt spid="381"/>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74"/>
                                        </p:tgtEl>
                                        <p:attrNameLst>
                                          <p:attrName>style.visibility</p:attrName>
                                        </p:attrNameLst>
                                      </p:cBhvr>
                                      <p:to>
                                        <p:strVal val="visible"/>
                                      </p:to>
                                    </p:set>
                                    <p:animEffect transition="in" filter="fade">
                                      <p:cBhvr>
                                        <p:cTn id="23" dur="500"/>
                                        <p:tgtEl>
                                          <p:spTgt spid="374"/>
                                        </p:tgtEl>
                                      </p:cBhvr>
                                    </p:animEffect>
                                  </p:childTnLst>
                                </p:cTn>
                              </p:par>
                              <p:par>
                                <p:cTn id="24" presetID="10" presetClass="entr" presetSubtype="0" fill="hold" nodeType="withEffect">
                                  <p:stCondLst>
                                    <p:cond delay="0"/>
                                  </p:stCondLst>
                                  <p:childTnLst>
                                    <p:set>
                                      <p:cBhvr>
                                        <p:cTn id="25" dur="1" fill="hold">
                                          <p:stCondLst>
                                            <p:cond delay="0"/>
                                          </p:stCondLst>
                                        </p:cTn>
                                        <p:tgtEl>
                                          <p:spTgt spid="379"/>
                                        </p:tgtEl>
                                        <p:attrNameLst>
                                          <p:attrName>style.visibility</p:attrName>
                                        </p:attrNameLst>
                                      </p:cBhvr>
                                      <p:to>
                                        <p:strVal val="visible"/>
                                      </p:to>
                                    </p:set>
                                    <p:animEffect transition="in" filter="fade">
                                      <p:cBhvr>
                                        <p:cTn id="26" dur="500"/>
                                        <p:tgtEl>
                                          <p:spTgt spid="379"/>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7"/>
          <p:cNvSpPr/>
          <p:nvPr/>
        </p:nvSpPr>
        <p:spPr>
          <a:xfrm>
            <a:off x="2687518" y="3567857"/>
            <a:ext cx="6666689" cy="2572393"/>
          </a:xfrm>
          <a:prstGeom prst="rect">
            <a:avLst/>
          </a:prstGeom>
          <a:solidFill>
            <a:schemeClr val="accent1"/>
          </a:solidFill>
          <a:ln w="15875" cap="rnd" cmpd="sng">
            <a:solidFill>
              <a:srgbClr val="26262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87" name="Google Shape;387;p27"/>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Fonctionnalités les plus représentatives</a:t>
            </a:r>
            <a:endParaRPr/>
          </a:p>
        </p:txBody>
      </p:sp>
      <p:sp>
        <p:nvSpPr>
          <p:cNvPr id="388" name="Google Shape;388;p27"/>
          <p:cNvSpPr txBox="1"/>
          <p:nvPr/>
        </p:nvSpPr>
        <p:spPr>
          <a:xfrm>
            <a:off x="2589212" y="1393043"/>
            <a:ext cx="8911687" cy="1464457"/>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Module Filtre de recherche</a:t>
            </a:r>
            <a:endParaRPr sz="1600">
              <a:solidFill>
                <a:srgbClr val="683B11"/>
              </a:solidFill>
              <a:latin typeface="Spartan"/>
              <a:ea typeface="Spartan"/>
              <a:cs typeface="Spartan"/>
              <a:sym typeface="Spartan"/>
            </a:endParaRPr>
          </a:p>
        </p:txBody>
      </p:sp>
      <p:sp>
        <p:nvSpPr>
          <p:cNvPr id="389" name="Google Shape;389;p27"/>
          <p:cNvSpPr txBox="1"/>
          <p:nvPr/>
        </p:nvSpPr>
        <p:spPr>
          <a:xfrm>
            <a:off x="2354272" y="3585705"/>
            <a:ext cx="6674115" cy="255454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a:t>
            </a:r>
            <a:r>
              <a:rPr lang="fr-FR" sz="1600" b="0">
                <a:solidFill>
                  <a:srgbClr val="696D70"/>
                </a:solidFill>
                <a:latin typeface="Consolas"/>
                <a:ea typeface="Consolas"/>
                <a:cs typeface="Consolas"/>
                <a:sym typeface="Consolas"/>
              </a:rPr>
              <a:t>// filtre selection de ville dans les producteurs</a:t>
            </a:r>
            <a:endParaRPr sz="1600" b="0">
              <a:solidFill>
                <a:srgbClr val="CCCCCC"/>
              </a:solidFill>
              <a:latin typeface="Consolas"/>
              <a:ea typeface="Consolas"/>
              <a:cs typeface="Consolas"/>
              <a:sym typeface="Consolas"/>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a:t>
            </a:r>
            <a:r>
              <a:rPr lang="fr-FR" sz="1600" b="0">
                <a:solidFill>
                  <a:srgbClr val="B0EC38"/>
                </a:solidFill>
                <a:latin typeface="Consolas"/>
                <a:ea typeface="Consolas"/>
                <a:cs typeface="Consolas"/>
                <a:sym typeface="Consolas"/>
              </a:rPr>
              <a:t>$</a:t>
            </a:r>
            <a:r>
              <a:rPr lang="fr-FR" sz="1600" b="0">
                <a:solidFill>
                  <a:srgbClr val="CCCCCC"/>
                </a:solidFill>
                <a:latin typeface="Consolas"/>
                <a:ea typeface="Consolas"/>
                <a:cs typeface="Consolas"/>
                <a:sym typeface="Consolas"/>
              </a:rPr>
              <a:t>(</a:t>
            </a:r>
            <a:r>
              <a:rPr lang="fr-FR" sz="1600" b="0">
                <a:solidFill>
                  <a:srgbClr val="E6DB74"/>
                </a:solidFill>
                <a:latin typeface="Consolas"/>
                <a:ea typeface="Consolas"/>
                <a:cs typeface="Consolas"/>
                <a:sym typeface="Consolas"/>
              </a:rPr>
              <a:t>"#selectCity"</a:t>
            </a:r>
            <a:r>
              <a:rPr lang="fr-FR" sz="1600" b="0">
                <a:solidFill>
                  <a:srgbClr val="CCCCCC"/>
                </a:solidFill>
                <a:latin typeface="Consolas"/>
                <a:ea typeface="Consolas"/>
                <a:cs typeface="Consolas"/>
                <a:sym typeface="Consolas"/>
              </a:rPr>
              <a:t>)</a:t>
            </a:r>
            <a:r>
              <a:rPr lang="fr-FR" sz="1600" b="0">
                <a:solidFill>
                  <a:srgbClr val="F92672"/>
                </a:solidFill>
                <a:latin typeface="Consolas"/>
                <a:ea typeface="Consolas"/>
                <a:cs typeface="Consolas"/>
                <a:sym typeface="Consolas"/>
              </a:rPr>
              <a:t>.</a:t>
            </a:r>
            <a:r>
              <a:rPr lang="fr-FR" sz="1600" b="0">
                <a:solidFill>
                  <a:srgbClr val="B0EC38"/>
                </a:solidFill>
                <a:latin typeface="Consolas"/>
                <a:ea typeface="Consolas"/>
                <a:cs typeface="Consolas"/>
                <a:sym typeface="Consolas"/>
              </a:rPr>
              <a:t>click</a:t>
            </a:r>
            <a:r>
              <a:rPr lang="fr-FR" sz="1600" b="0">
                <a:solidFill>
                  <a:srgbClr val="CCCCCC"/>
                </a:solidFill>
                <a:latin typeface="Consolas"/>
                <a:ea typeface="Consolas"/>
                <a:cs typeface="Consolas"/>
                <a:sym typeface="Consolas"/>
              </a:rPr>
              <a:t>(</a:t>
            </a:r>
            <a:r>
              <a:rPr lang="fr-FR" sz="1600" b="0">
                <a:solidFill>
                  <a:srgbClr val="2BE98A"/>
                </a:solidFill>
                <a:latin typeface="Consolas"/>
                <a:ea typeface="Consolas"/>
                <a:cs typeface="Consolas"/>
                <a:sym typeface="Consolas"/>
              </a:rPr>
              <a:t>function</a:t>
            </a:r>
            <a:r>
              <a:rPr lang="fr-FR" sz="1600" b="0">
                <a:solidFill>
                  <a:srgbClr val="CCCCCC"/>
                </a:solidFill>
                <a:latin typeface="Consolas"/>
                <a:ea typeface="Consolas"/>
                <a:cs typeface="Consolas"/>
                <a:sym typeface="Consolas"/>
              </a:rPr>
              <a:t> () {</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a:t>
            </a:r>
            <a:r>
              <a:rPr lang="fr-FR" sz="1600" b="0">
                <a:solidFill>
                  <a:srgbClr val="F92672"/>
                </a:solidFill>
                <a:latin typeface="Consolas"/>
                <a:ea typeface="Consolas"/>
                <a:cs typeface="Consolas"/>
                <a:sym typeface="Consolas"/>
              </a:rPr>
              <a:t>if</a:t>
            </a:r>
            <a:r>
              <a:rPr lang="fr-FR" sz="1600" b="0">
                <a:solidFill>
                  <a:srgbClr val="CCCCCC"/>
                </a:solidFill>
                <a:latin typeface="Consolas"/>
                <a:ea typeface="Consolas"/>
                <a:cs typeface="Consolas"/>
                <a:sym typeface="Consolas"/>
              </a:rPr>
              <a:t> (</a:t>
            </a:r>
            <a:r>
              <a:rPr lang="fr-FR" sz="1600" b="0">
                <a:solidFill>
                  <a:srgbClr val="B0EC38"/>
                </a:solidFill>
                <a:latin typeface="Consolas"/>
                <a:ea typeface="Consolas"/>
                <a:cs typeface="Consolas"/>
                <a:sym typeface="Consolas"/>
              </a:rPr>
              <a:t>$</a:t>
            </a:r>
            <a:r>
              <a:rPr lang="fr-FR" sz="1600" b="0">
                <a:solidFill>
                  <a:srgbClr val="CCCCCC"/>
                </a:solidFill>
                <a:latin typeface="Consolas"/>
                <a:ea typeface="Consolas"/>
                <a:cs typeface="Consolas"/>
                <a:sym typeface="Consolas"/>
              </a:rPr>
              <a:t>(</a:t>
            </a:r>
            <a:r>
              <a:rPr lang="fr-FR" sz="1600" b="0">
                <a:solidFill>
                  <a:srgbClr val="E6DB74"/>
                </a:solidFill>
                <a:latin typeface="Consolas"/>
                <a:ea typeface="Consolas"/>
                <a:cs typeface="Consolas"/>
                <a:sym typeface="Consolas"/>
              </a:rPr>
              <a:t>"#selectCity"</a:t>
            </a:r>
            <a:r>
              <a:rPr lang="fr-FR" sz="1600" b="0">
                <a:solidFill>
                  <a:srgbClr val="CCCCCC"/>
                </a:solidFill>
                <a:latin typeface="Consolas"/>
                <a:ea typeface="Consolas"/>
                <a:cs typeface="Consolas"/>
                <a:sym typeface="Consolas"/>
              </a:rPr>
              <a:t>)</a:t>
            </a:r>
            <a:r>
              <a:rPr lang="fr-FR" sz="1600" b="0">
                <a:solidFill>
                  <a:srgbClr val="F92672"/>
                </a:solidFill>
                <a:latin typeface="Consolas"/>
                <a:ea typeface="Consolas"/>
                <a:cs typeface="Consolas"/>
                <a:sym typeface="Consolas"/>
              </a:rPr>
              <a:t>.</a:t>
            </a:r>
            <a:r>
              <a:rPr lang="fr-FR" sz="1600" b="0">
                <a:solidFill>
                  <a:srgbClr val="B0EC38"/>
                </a:solidFill>
                <a:latin typeface="Consolas"/>
                <a:ea typeface="Consolas"/>
                <a:cs typeface="Consolas"/>
                <a:sym typeface="Consolas"/>
              </a:rPr>
              <a:t>val</a:t>
            </a:r>
            <a:r>
              <a:rPr lang="fr-FR" sz="1600" b="0">
                <a:solidFill>
                  <a:srgbClr val="CCCCCC"/>
                </a:solidFill>
                <a:latin typeface="Consolas"/>
                <a:ea typeface="Consolas"/>
                <a:cs typeface="Consolas"/>
                <a:sym typeface="Consolas"/>
              </a:rPr>
              <a:t>()</a:t>
            </a:r>
            <a:r>
              <a:rPr lang="fr-FR" sz="1600" b="0">
                <a:solidFill>
                  <a:srgbClr val="F92672"/>
                </a:solidFill>
                <a:latin typeface="Consolas"/>
                <a:ea typeface="Consolas"/>
                <a:cs typeface="Consolas"/>
                <a:sym typeface="Consolas"/>
              </a:rPr>
              <a:t>!=</a:t>
            </a:r>
            <a:r>
              <a:rPr lang="fr-FR" sz="1600" b="0">
                <a:solidFill>
                  <a:srgbClr val="AE81FF"/>
                </a:solidFill>
                <a:latin typeface="Consolas"/>
                <a:ea typeface="Consolas"/>
                <a:cs typeface="Consolas"/>
                <a:sym typeface="Consolas"/>
              </a:rPr>
              <a:t>null</a:t>
            </a:r>
            <a:r>
              <a:rPr lang="fr-FR" sz="1600" b="0">
                <a:solidFill>
                  <a:srgbClr val="CCCCCC"/>
                </a:solidFill>
                <a:latin typeface="Consolas"/>
                <a:ea typeface="Consolas"/>
                <a:cs typeface="Consolas"/>
                <a:sym typeface="Consolas"/>
              </a:rPr>
              <a:t>) {</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a:t>
            </a:r>
            <a:r>
              <a:rPr lang="fr-FR" sz="1600" b="0">
                <a:solidFill>
                  <a:srgbClr val="B0EC38"/>
                </a:solidFill>
                <a:latin typeface="Consolas"/>
                <a:ea typeface="Consolas"/>
                <a:cs typeface="Consolas"/>
                <a:sym typeface="Consolas"/>
              </a:rPr>
              <a:t>$</a:t>
            </a:r>
            <a:r>
              <a:rPr lang="fr-FR" sz="1600" b="0">
                <a:solidFill>
                  <a:srgbClr val="CCCCCC"/>
                </a:solidFill>
                <a:latin typeface="Consolas"/>
                <a:ea typeface="Consolas"/>
                <a:cs typeface="Consolas"/>
                <a:sym typeface="Consolas"/>
              </a:rPr>
              <a:t>(</a:t>
            </a:r>
            <a:r>
              <a:rPr lang="fr-FR" sz="1600" b="0">
                <a:solidFill>
                  <a:srgbClr val="E6DB74"/>
                </a:solidFill>
                <a:latin typeface="Consolas"/>
                <a:ea typeface="Consolas"/>
                <a:cs typeface="Consolas"/>
                <a:sym typeface="Consolas"/>
              </a:rPr>
              <a:t>".cardlien"</a:t>
            </a:r>
            <a:r>
              <a:rPr lang="fr-FR" sz="1600" b="0">
                <a:solidFill>
                  <a:srgbClr val="CCCCCC"/>
                </a:solidFill>
                <a:latin typeface="Consolas"/>
                <a:ea typeface="Consolas"/>
                <a:cs typeface="Consolas"/>
                <a:sym typeface="Consolas"/>
              </a:rPr>
              <a:t>)</a:t>
            </a:r>
            <a:r>
              <a:rPr lang="fr-FR" sz="1600" b="0">
                <a:solidFill>
                  <a:srgbClr val="F92672"/>
                </a:solidFill>
                <a:latin typeface="Consolas"/>
                <a:ea typeface="Consolas"/>
                <a:cs typeface="Consolas"/>
                <a:sym typeface="Consolas"/>
              </a:rPr>
              <a:t>.</a:t>
            </a:r>
            <a:r>
              <a:rPr lang="fr-FR" sz="1600" b="0">
                <a:solidFill>
                  <a:srgbClr val="B0EC38"/>
                </a:solidFill>
                <a:latin typeface="Consolas"/>
                <a:ea typeface="Consolas"/>
                <a:cs typeface="Consolas"/>
                <a:sym typeface="Consolas"/>
              </a:rPr>
              <a:t>removeClass</a:t>
            </a:r>
            <a:r>
              <a:rPr lang="fr-FR" sz="1600" b="0">
                <a:solidFill>
                  <a:srgbClr val="CCCCCC"/>
                </a:solidFill>
                <a:latin typeface="Consolas"/>
                <a:ea typeface="Consolas"/>
                <a:cs typeface="Consolas"/>
                <a:sym typeface="Consolas"/>
              </a:rPr>
              <a:t>(</a:t>
            </a:r>
            <a:r>
              <a:rPr lang="fr-FR" sz="1600" b="0">
                <a:solidFill>
                  <a:srgbClr val="E6DB74"/>
                </a:solidFill>
                <a:latin typeface="Consolas"/>
                <a:ea typeface="Consolas"/>
                <a:cs typeface="Consolas"/>
                <a:sym typeface="Consolas"/>
              </a:rPr>
              <a:t>"display"</a:t>
            </a:r>
            <a:r>
              <a:rPr lang="fr-FR" sz="1600" b="0">
                <a:solidFill>
                  <a:srgbClr val="CCCCCC"/>
                </a:solidFill>
                <a:latin typeface="Consolas"/>
                <a:ea typeface="Consolas"/>
                <a:cs typeface="Consolas"/>
                <a:sym typeface="Consolas"/>
              </a:rPr>
              <a:t>);</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a:t>
            </a:r>
            <a:r>
              <a:rPr lang="fr-FR" sz="1600" b="0">
                <a:solidFill>
                  <a:srgbClr val="49E0FD"/>
                </a:solidFill>
                <a:latin typeface="Consolas"/>
                <a:ea typeface="Consolas"/>
                <a:cs typeface="Consolas"/>
                <a:sym typeface="Consolas"/>
              </a:rPr>
              <a:t>var</a:t>
            </a:r>
            <a:r>
              <a:rPr lang="fr-FR" sz="1600" b="0">
                <a:solidFill>
                  <a:srgbClr val="CCCCCC"/>
                </a:solidFill>
                <a:latin typeface="Consolas"/>
                <a:ea typeface="Consolas"/>
                <a:cs typeface="Consolas"/>
                <a:sym typeface="Consolas"/>
              </a:rPr>
              <a:t> idSelect </a:t>
            </a:r>
            <a:r>
              <a:rPr lang="fr-FR" sz="1600" b="0">
                <a:solidFill>
                  <a:srgbClr val="F92672"/>
                </a:solidFill>
                <a:latin typeface="Consolas"/>
                <a:ea typeface="Consolas"/>
                <a:cs typeface="Consolas"/>
                <a:sym typeface="Consolas"/>
              </a:rPr>
              <a:t>=</a:t>
            </a:r>
            <a:r>
              <a:rPr lang="fr-FR" sz="1600" b="0">
                <a:solidFill>
                  <a:srgbClr val="CCCCCC"/>
                </a:solidFill>
                <a:latin typeface="Consolas"/>
                <a:ea typeface="Consolas"/>
                <a:cs typeface="Consolas"/>
                <a:sym typeface="Consolas"/>
              </a:rPr>
              <a:t> </a:t>
            </a:r>
            <a:r>
              <a:rPr lang="fr-FR" sz="1600" b="0">
                <a:solidFill>
                  <a:srgbClr val="B0EC38"/>
                </a:solidFill>
                <a:latin typeface="Consolas"/>
                <a:ea typeface="Consolas"/>
                <a:cs typeface="Consolas"/>
                <a:sym typeface="Consolas"/>
              </a:rPr>
              <a:t>$</a:t>
            </a:r>
            <a:r>
              <a:rPr lang="fr-FR" sz="1600" b="0">
                <a:solidFill>
                  <a:srgbClr val="CCCCCC"/>
                </a:solidFill>
                <a:latin typeface="Consolas"/>
                <a:ea typeface="Consolas"/>
                <a:cs typeface="Consolas"/>
                <a:sym typeface="Consolas"/>
              </a:rPr>
              <a:t>(</a:t>
            </a:r>
            <a:r>
              <a:rPr lang="fr-FR" sz="1600" b="0">
                <a:solidFill>
                  <a:srgbClr val="E6DB74"/>
                </a:solidFill>
                <a:latin typeface="Consolas"/>
                <a:ea typeface="Consolas"/>
                <a:cs typeface="Consolas"/>
                <a:sym typeface="Consolas"/>
              </a:rPr>
              <a:t>"#selectCity"</a:t>
            </a:r>
            <a:r>
              <a:rPr lang="fr-FR" sz="1600" b="0">
                <a:solidFill>
                  <a:srgbClr val="CCCCCC"/>
                </a:solidFill>
                <a:latin typeface="Consolas"/>
                <a:ea typeface="Consolas"/>
                <a:cs typeface="Consolas"/>
                <a:sym typeface="Consolas"/>
              </a:rPr>
              <a:t>)</a:t>
            </a:r>
            <a:r>
              <a:rPr lang="fr-FR" sz="1600" b="0">
                <a:solidFill>
                  <a:srgbClr val="F92672"/>
                </a:solidFill>
                <a:latin typeface="Consolas"/>
                <a:ea typeface="Consolas"/>
                <a:cs typeface="Consolas"/>
                <a:sym typeface="Consolas"/>
              </a:rPr>
              <a:t>.</a:t>
            </a:r>
            <a:r>
              <a:rPr lang="fr-FR" sz="1600" b="0">
                <a:solidFill>
                  <a:srgbClr val="B0EC38"/>
                </a:solidFill>
                <a:latin typeface="Consolas"/>
                <a:ea typeface="Consolas"/>
                <a:cs typeface="Consolas"/>
                <a:sym typeface="Consolas"/>
              </a:rPr>
              <a:t>val</a:t>
            </a:r>
            <a:r>
              <a:rPr lang="fr-FR" sz="1600" b="0">
                <a:solidFill>
                  <a:srgbClr val="CCCCCC"/>
                </a:solidFill>
                <a:latin typeface="Consolas"/>
                <a:ea typeface="Consolas"/>
                <a:cs typeface="Consolas"/>
                <a:sym typeface="Consolas"/>
              </a:rPr>
              <a:t>();</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a:r>
            <a:br>
              <a:rPr lang="fr-FR" sz="1600" b="0">
                <a:solidFill>
                  <a:srgbClr val="CCCCCC"/>
                </a:solidFill>
                <a:latin typeface="Consolas"/>
                <a:ea typeface="Consolas"/>
                <a:cs typeface="Consolas"/>
                <a:sym typeface="Consolas"/>
              </a:rPr>
            </a:br>
            <a:r>
              <a:rPr lang="fr-FR" sz="1600" b="0">
                <a:solidFill>
                  <a:srgbClr val="CCCCCC"/>
                </a:solidFill>
                <a:latin typeface="Consolas"/>
                <a:ea typeface="Consolas"/>
                <a:cs typeface="Consolas"/>
                <a:sym typeface="Consolas"/>
              </a:rPr>
              <a:t>        </a:t>
            </a:r>
            <a:r>
              <a:rPr lang="fr-FR" sz="1600" b="0">
                <a:solidFill>
                  <a:srgbClr val="49E0FD"/>
                </a:solidFill>
                <a:latin typeface="Consolas"/>
                <a:ea typeface="Consolas"/>
                <a:cs typeface="Consolas"/>
                <a:sym typeface="Consolas"/>
              </a:rPr>
              <a:t>var</a:t>
            </a:r>
            <a:r>
              <a:rPr lang="fr-FR" sz="1600" b="0">
                <a:solidFill>
                  <a:srgbClr val="CCCCCC"/>
                </a:solidFill>
                <a:latin typeface="Consolas"/>
                <a:ea typeface="Consolas"/>
                <a:cs typeface="Consolas"/>
                <a:sym typeface="Consolas"/>
              </a:rPr>
              <a:t> id </a:t>
            </a:r>
            <a:r>
              <a:rPr lang="fr-FR" sz="1600" b="0">
                <a:solidFill>
                  <a:srgbClr val="F92672"/>
                </a:solidFill>
                <a:latin typeface="Consolas"/>
                <a:ea typeface="Consolas"/>
                <a:cs typeface="Consolas"/>
                <a:sym typeface="Consolas"/>
              </a:rPr>
              <a:t>=</a:t>
            </a:r>
            <a:r>
              <a:rPr lang="fr-FR" sz="1600" b="0">
                <a:solidFill>
                  <a:srgbClr val="CCCCCC"/>
                </a:solidFill>
                <a:latin typeface="Consolas"/>
                <a:ea typeface="Consolas"/>
                <a:cs typeface="Consolas"/>
                <a:sym typeface="Consolas"/>
              </a:rPr>
              <a:t> </a:t>
            </a:r>
            <a:r>
              <a:rPr lang="fr-FR" sz="1600" b="0">
                <a:solidFill>
                  <a:srgbClr val="E6DB74"/>
                </a:solidFill>
                <a:latin typeface="Consolas"/>
                <a:ea typeface="Consolas"/>
                <a:cs typeface="Consolas"/>
                <a:sym typeface="Consolas"/>
              </a:rPr>
              <a:t>"."</a:t>
            </a:r>
            <a:r>
              <a:rPr lang="fr-FR" sz="1600" b="0">
                <a:solidFill>
                  <a:srgbClr val="CCCCCC"/>
                </a:solidFill>
                <a:latin typeface="Consolas"/>
                <a:ea typeface="Consolas"/>
                <a:cs typeface="Consolas"/>
                <a:sym typeface="Consolas"/>
              </a:rPr>
              <a:t> </a:t>
            </a:r>
            <a:r>
              <a:rPr lang="fr-FR" sz="1600" b="0">
                <a:solidFill>
                  <a:srgbClr val="F92672"/>
                </a:solidFill>
                <a:latin typeface="Consolas"/>
                <a:ea typeface="Consolas"/>
                <a:cs typeface="Consolas"/>
                <a:sym typeface="Consolas"/>
              </a:rPr>
              <a:t>+</a:t>
            </a:r>
            <a:r>
              <a:rPr lang="fr-FR" sz="1600" b="0">
                <a:solidFill>
                  <a:srgbClr val="CCCCCC"/>
                </a:solidFill>
                <a:latin typeface="Consolas"/>
                <a:ea typeface="Consolas"/>
                <a:cs typeface="Consolas"/>
                <a:sym typeface="Consolas"/>
              </a:rPr>
              <a:t> idSelect;</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a:t>
            </a:r>
            <a:r>
              <a:rPr lang="fr-FR" sz="1600" b="0">
                <a:solidFill>
                  <a:srgbClr val="B0EC38"/>
                </a:solidFill>
                <a:latin typeface="Consolas"/>
                <a:ea typeface="Consolas"/>
                <a:cs typeface="Consolas"/>
                <a:sym typeface="Consolas"/>
              </a:rPr>
              <a:t>$</a:t>
            </a:r>
            <a:r>
              <a:rPr lang="fr-FR" sz="1600" b="0">
                <a:solidFill>
                  <a:srgbClr val="CCCCCC"/>
                </a:solidFill>
                <a:latin typeface="Consolas"/>
                <a:ea typeface="Consolas"/>
                <a:cs typeface="Consolas"/>
                <a:sym typeface="Consolas"/>
              </a:rPr>
              <a:t>(id)</a:t>
            </a:r>
            <a:r>
              <a:rPr lang="fr-FR" sz="1600" b="0">
                <a:solidFill>
                  <a:srgbClr val="F92672"/>
                </a:solidFill>
                <a:latin typeface="Consolas"/>
                <a:ea typeface="Consolas"/>
                <a:cs typeface="Consolas"/>
                <a:sym typeface="Consolas"/>
              </a:rPr>
              <a:t>.</a:t>
            </a:r>
            <a:r>
              <a:rPr lang="fr-FR" sz="1600" b="0">
                <a:solidFill>
                  <a:srgbClr val="B0EC38"/>
                </a:solidFill>
                <a:latin typeface="Consolas"/>
                <a:ea typeface="Consolas"/>
                <a:cs typeface="Consolas"/>
                <a:sym typeface="Consolas"/>
              </a:rPr>
              <a:t>toggleClass</a:t>
            </a:r>
            <a:r>
              <a:rPr lang="fr-FR" sz="1600" b="0">
                <a:solidFill>
                  <a:srgbClr val="CCCCCC"/>
                </a:solidFill>
                <a:latin typeface="Consolas"/>
                <a:ea typeface="Consolas"/>
                <a:cs typeface="Consolas"/>
                <a:sym typeface="Consolas"/>
              </a:rPr>
              <a:t>(</a:t>
            </a:r>
            <a:r>
              <a:rPr lang="fr-FR" sz="1600" b="0">
                <a:solidFill>
                  <a:srgbClr val="E6DB74"/>
                </a:solidFill>
                <a:latin typeface="Consolas"/>
                <a:ea typeface="Consolas"/>
                <a:cs typeface="Consolas"/>
                <a:sym typeface="Consolas"/>
              </a:rPr>
              <a:t>"display"</a:t>
            </a:r>
            <a:r>
              <a:rPr lang="fr-FR" sz="1600" b="0">
                <a:solidFill>
                  <a:srgbClr val="CCCCCC"/>
                </a:solidFill>
                <a:latin typeface="Consolas"/>
                <a:ea typeface="Consolas"/>
                <a:cs typeface="Consolas"/>
                <a:sym typeface="Consolas"/>
              </a:rPr>
              <a:t>); </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a:t>
            </a:r>
            <a:endParaRPr/>
          </a:p>
        </p:txBody>
      </p:sp>
      <p:sp>
        <p:nvSpPr>
          <p:cNvPr id="390" name="Google Shape;390;p27"/>
          <p:cNvSpPr txBox="1"/>
          <p:nvPr/>
        </p:nvSpPr>
        <p:spPr>
          <a:xfrm>
            <a:off x="2589211" y="6348331"/>
            <a:ext cx="834154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600">
                <a:solidFill>
                  <a:srgbClr val="683B11"/>
                </a:solidFill>
                <a:latin typeface="Spartan"/>
                <a:ea typeface="Spartan"/>
                <a:cs typeface="Spartan"/>
                <a:sym typeface="Spartan"/>
              </a:rPr>
              <a:t>Ici, le javascript me permet de masquer mes cards, en remplaçant la class</a:t>
            </a:r>
            <a:endParaRPr/>
          </a:p>
        </p:txBody>
      </p:sp>
      <p:pic>
        <p:nvPicPr>
          <p:cNvPr id="391" name="Google Shape;391;p27"/>
          <p:cNvPicPr preferRelativeResize="0">
            <a:picLocks noGrp="1"/>
          </p:cNvPicPr>
          <p:nvPr>
            <p:ph type="body" idx="1"/>
          </p:nvPr>
        </p:nvPicPr>
        <p:blipFill rotWithShape="1">
          <a:blip r:embed="rId3">
            <a:alphaModFix/>
          </a:blip>
          <a:srcRect/>
          <a:stretch/>
        </p:blipFill>
        <p:spPr>
          <a:xfrm>
            <a:off x="2592925" y="1718624"/>
            <a:ext cx="8915400" cy="1100957"/>
          </a:xfrm>
          <a:prstGeom prst="rect">
            <a:avLst/>
          </a:prstGeom>
          <a:noFill/>
          <a:ln>
            <a:noFill/>
          </a:ln>
        </p:spPr>
      </p:pic>
      <p:sp>
        <p:nvSpPr>
          <p:cNvPr id="392" name="Google Shape;392;p27"/>
          <p:cNvSpPr txBox="1"/>
          <p:nvPr/>
        </p:nvSpPr>
        <p:spPr>
          <a:xfrm>
            <a:off x="2592925" y="2770218"/>
            <a:ext cx="8911687" cy="1464457"/>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1600"/>
              <a:buFont typeface="Noto Sans Symbols"/>
              <a:buNone/>
            </a:pPr>
            <a:r>
              <a:rPr lang="fr-FR" sz="1600">
                <a:solidFill>
                  <a:srgbClr val="683B11"/>
                </a:solidFill>
                <a:latin typeface="Spartan"/>
                <a:ea typeface="Spartan"/>
                <a:cs typeface="Spartan"/>
                <a:sym typeface="Spartan"/>
              </a:rPr>
              <a:t>Ici j’ai voulu filtrer par commune, type de produit et distribution</a:t>
            </a:r>
            <a:endParaRPr/>
          </a:p>
          <a:p>
            <a:pPr marL="0" marR="0" lvl="0" indent="0" algn="l" rtl="0">
              <a:spcBef>
                <a:spcPts val="1000"/>
              </a:spcBef>
              <a:spcAft>
                <a:spcPts val="0"/>
              </a:spcAft>
              <a:buClr>
                <a:schemeClr val="accent1"/>
              </a:buClr>
              <a:buSzPts val="1600"/>
              <a:buFont typeface="Noto Sans Symbols"/>
              <a:buNone/>
            </a:pPr>
            <a:r>
              <a:rPr lang="fr-FR" sz="1600">
                <a:solidFill>
                  <a:srgbClr val="683B11"/>
                </a:solidFill>
                <a:latin typeface="Spartan"/>
                <a:ea typeface="Spartan"/>
                <a:cs typeface="Spartan"/>
                <a:sym typeface="Spartan"/>
              </a:rPr>
              <a:t>Le javascript avec la librairie jquery :</a:t>
            </a:r>
            <a:endParaRPr/>
          </a:p>
        </p:txBody>
      </p:sp>
      <p:sp>
        <p:nvSpPr>
          <p:cNvPr id="393" name="Google Shape;393;p27"/>
          <p:cNvSpPr/>
          <p:nvPr/>
        </p:nvSpPr>
        <p:spPr>
          <a:xfrm>
            <a:off x="2795155" y="1905000"/>
            <a:ext cx="8499763" cy="325581"/>
          </a:xfrm>
          <a:prstGeom prst="rect">
            <a:avLst/>
          </a:prstGeom>
          <a:solidFill>
            <a:srgbClr val="DDDDDD">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1"/>
                                        </p:tgtEl>
                                        <p:attrNameLst>
                                          <p:attrName>style.visibility</p:attrName>
                                        </p:attrNameLst>
                                      </p:cBhvr>
                                      <p:to>
                                        <p:strVal val="visible"/>
                                      </p:to>
                                    </p:set>
                                    <p:animEffect transition="in" filter="fade">
                                      <p:cBhvr>
                                        <p:cTn id="7" dur="500"/>
                                        <p:tgtEl>
                                          <p:spTgt spid="391"/>
                                        </p:tgtEl>
                                      </p:cBhvr>
                                    </p:animEffect>
                                  </p:childTnLst>
                                </p:cTn>
                              </p:par>
                              <p:par>
                                <p:cTn id="8" presetID="10" presetClass="entr" presetSubtype="0" fill="hold" nodeType="withEffect">
                                  <p:stCondLst>
                                    <p:cond delay="0"/>
                                  </p:stCondLst>
                                  <p:childTnLst>
                                    <p:set>
                                      <p:cBhvr>
                                        <p:cTn id="9" dur="1" fill="hold">
                                          <p:stCondLst>
                                            <p:cond delay="0"/>
                                          </p:stCondLst>
                                        </p:cTn>
                                        <p:tgtEl>
                                          <p:spTgt spid="393"/>
                                        </p:tgtEl>
                                        <p:attrNameLst>
                                          <p:attrName>style.visibility</p:attrName>
                                        </p:attrNameLst>
                                      </p:cBhvr>
                                      <p:to>
                                        <p:strVal val="visible"/>
                                      </p:to>
                                    </p:set>
                                    <p:animEffect transition="in" filter="fade">
                                      <p:cBhvr>
                                        <p:cTn id="10" dur="500"/>
                                        <p:tgtEl>
                                          <p:spTgt spid="393"/>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86"/>
                                        </p:tgtEl>
                                        <p:attrNameLst>
                                          <p:attrName>style.visibility</p:attrName>
                                        </p:attrNameLst>
                                      </p:cBhvr>
                                      <p:to>
                                        <p:strVal val="visible"/>
                                      </p:to>
                                    </p:set>
                                    <p:animEffect transition="in" filter="fade">
                                      <p:cBhvr>
                                        <p:cTn id="19" dur="500"/>
                                        <p:tgtEl>
                                          <p:spTgt spid="386"/>
                                        </p:tgtEl>
                                      </p:cBhvr>
                                    </p:animEffect>
                                  </p:childTnLst>
                                </p:cTn>
                              </p:par>
                              <p:par>
                                <p:cTn id="20" presetID="10" presetClass="entr" presetSubtype="0" fill="hold" nodeType="withEffect">
                                  <p:stCondLst>
                                    <p:cond delay="0"/>
                                  </p:stCondLst>
                                  <p:childTnLst>
                                    <p:set>
                                      <p:cBhvr>
                                        <p:cTn id="21" dur="1" fill="hold">
                                          <p:stCondLst>
                                            <p:cond delay="0"/>
                                          </p:stCondLst>
                                        </p:cTn>
                                        <p:tgtEl>
                                          <p:spTgt spid="389"/>
                                        </p:tgtEl>
                                        <p:attrNameLst>
                                          <p:attrName>style.visibility</p:attrName>
                                        </p:attrNameLst>
                                      </p:cBhvr>
                                      <p:to>
                                        <p:strVal val="visible"/>
                                      </p:to>
                                    </p:set>
                                    <p:animEffect transition="in" filter="fade">
                                      <p:cBhvr>
                                        <p:cTn id="22" dur="500"/>
                                        <p:tgtEl>
                                          <p:spTgt spid="389"/>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28"/>
          <p:cNvSpPr/>
          <p:nvPr/>
        </p:nvSpPr>
        <p:spPr>
          <a:xfrm>
            <a:off x="2680138" y="2431411"/>
            <a:ext cx="8911687" cy="3293209"/>
          </a:xfrm>
          <a:prstGeom prst="rect">
            <a:avLst/>
          </a:prstGeom>
          <a:solidFill>
            <a:schemeClr val="accent1"/>
          </a:solidFill>
          <a:ln w="15875" cap="rnd" cmpd="sng">
            <a:solidFill>
              <a:srgbClr val="26262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399" name="Google Shape;399;p28"/>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Fonctionnalités les plus représentatives</a:t>
            </a:r>
            <a:endParaRPr/>
          </a:p>
        </p:txBody>
      </p:sp>
      <p:sp>
        <p:nvSpPr>
          <p:cNvPr id="400" name="Google Shape;400;p28"/>
          <p:cNvSpPr txBox="1"/>
          <p:nvPr/>
        </p:nvSpPr>
        <p:spPr>
          <a:xfrm>
            <a:off x="2589212" y="1393043"/>
            <a:ext cx="8911687" cy="1423729"/>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Module Filtre de recherche</a:t>
            </a:r>
            <a:endParaRPr/>
          </a:p>
          <a:p>
            <a:pPr marL="0" marR="0" lvl="0" indent="0" algn="l" rtl="0">
              <a:spcBef>
                <a:spcPts val="1000"/>
              </a:spcBef>
              <a:spcAft>
                <a:spcPts val="0"/>
              </a:spcAft>
              <a:buClr>
                <a:schemeClr val="accent1"/>
              </a:buClr>
              <a:buSzPts val="1600"/>
              <a:buFont typeface="Noto Sans Symbols"/>
              <a:buNone/>
            </a:pPr>
            <a:r>
              <a:rPr lang="fr-FR" sz="1600">
                <a:solidFill>
                  <a:srgbClr val="683B11"/>
                </a:solidFill>
                <a:latin typeface="Spartan"/>
                <a:ea typeface="Spartan"/>
                <a:cs typeface="Spartan"/>
                <a:sym typeface="Spartan"/>
              </a:rPr>
              <a:t>Dans le fichier twig</a:t>
            </a:r>
            <a:endParaRPr sz="1600">
              <a:solidFill>
                <a:srgbClr val="683B11"/>
              </a:solidFill>
              <a:latin typeface="Spartan"/>
              <a:ea typeface="Spartan"/>
              <a:cs typeface="Spartan"/>
              <a:sym typeface="Spartan"/>
            </a:endParaRPr>
          </a:p>
        </p:txBody>
      </p:sp>
      <p:sp>
        <p:nvSpPr>
          <p:cNvPr id="401" name="Google Shape;401;p28"/>
          <p:cNvSpPr txBox="1"/>
          <p:nvPr/>
        </p:nvSpPr>
        <p:spPr>
          <a:xfrm>
            <a:off x="2225064" y="2415644"/>
            <a:ext cx="10527150" cy="3293209"/>
          </a:xfrm>
          <a:prstGeom prst="rect">
            <a:avLst/>
          </a:prstGeom>
          <a:noFill/>
          <a:ln>
            <a:noFill/>
          </a:ln>
        </p:spPr>
        <p:txBody>
          <a:bodyPr spcFirstLastPara="1" wrap="square" lIns="91425" tIns="45700" rIns="91425" bIns="45700" anchor="t" anchorCtr="0">
            <a:spAutoFit/>
          </a:bodyPr>
          <a:lstStyle/>
          <a:p>
            <a:pPr marL="457200" marR="0" lvl="1" indent="0" algn="l" rtl="0">
              <a:spcBef>
                <a:spcPts val="0"/>
              </a:spcBef>
              <a:spcAft>
                <a:spcPts val="0"/>
              </a:spcAft>
              <a:buNone/>
            </a:pPr>
            <a:r>
              <a:rPr lang="fr-FR" sz="1600" b="0" i="0" u="none" strike="noStrike" cap="none">
                <a:solidFill>
                  <a:srgbClr val="F92672"/>
                </a:solidFill>
                <a:latin typeface="Consolas"/>
                <a:ea typeface="Consolas"/>
                <a:cs typeface="Consolas"/>
                <a:sym typeface="Consolas"/>
              </a:rPr>
              <a:t>span</a:t>
            </a:r>
            <a:r>
              <a:rPr lang="fr-FR" sz="1600" b="0" i="0" u="none" strike="noStrike" cap="none">
                <a:solidFill>
                  <a:srgbClr val="CCCCCC"/>
                </a:solidFill>
                <a:latin typeface="Consolas"/>
                <a:ea typeface="Consolas"/>
                <a:cs typeface="Consolas"/>
                <a:sym typeface="Consolas"/>
              </a:rPr>
              <a:t> </a:t>
            </a:r>
            <a:r>
              <a:rPr lang="fr-FR" sz="1600" b="0" i="0" u="none" strike="noStrike" cap="none">
                <a:solidFill>
                  <a:srgbClr val="FD971F"/>
                </a:solidFill>
                <a:latin typeface="Consolas"/>
                <a:ea typeface="Consolas"/>
                <a:cs typeface="Consolas"/>
                <a:sym typeface="Consolas"/>
              </a:rPr>
              <a:t>class</a:t>
            </a:r>
            <a:r>
              <a:rPr lang="fr-FR" sz="1600" b="0" i="0" u="none" strike="noStrike" cap="none">
                <a:solidFill>
                  <a:srgbClr val="CCCCCC"/>
                </a:solidFill>
                <a:latin typeface="Consolas"/>
                <a:ea typeface="Consolas"/>
                <a:cs typeface="Consolas"/>
                <a:sym typeface="Consolas"/>
              </a:rPr>
              <a:t>=</a:t>
            </a:r>
            <a:r>
              <a:rPr lang="fr-FR" sz="1600" b="0" i="0" u="none" strike="noStrike" cap="none">
                <a:solidFill>
                  <a:srgbClr val="E6DB74"/>
                </a:solidFill>
                <a:latin typeface="Consolas"/>
                <a:ea typeface="Consolas"/>
                <a:cs typeface="Consolas"/>
                <a:sym typeface="Consolas"/>
              </a:rPr>
              <a:t>"input-group-text"</a:t>
            </a:r>
            <a:r>
              <a:rPr lang="fr-FR" sz="1600" b="0" i="0" u="none" strike="noStrike" cap="none">
                <a:solidFill>
                  <a:srgbClr val="CCCCCC"/>
                </a:solidFill>
                <a:latin typeface="Consolas"/>
                <a:ea typeface="Consolas"/>
                <a:cs typeface="Consolas"/>
                <a:sym typeface="Consolas"/>
              </a:rPr>
              <a:t> </a:t>
            </a:r>
            <a:r>
              <a:rPr lang="fr-FR" sz="1600" b="0" i="0" u="none" strike="noStrike" cap="none">
                <a:solidFill>
                  <a:srgbClr val="FD971F"/>
                </a:solidFill>
                <a:latin typeface="Consolas"/>
                <a:ea typeface="Consolas"/>
                <a:cs typeface="Consolas"/>
                <a:sym typeface="Consolas"/>
              </a:rPr>
              <a:t>id</a:t>
            </a:r>
            <a:r>
              <a:rPr lang="fr-FR" sz="1600" b="0" i="0" u="none" strike="noStrike" cap="none">
                <a:solidFill>
                  <a:srgbClr val="F92672"/>
                </a:solidFill>
                <a:latin typeface="Consolas"/>
                <a:ea typeface="Consolas"/>
                <a:cs typeface="Consolas"/>
                <a:sym typeface="Consolas"/>
              </a:rPr>
              <a:t>=</a:t>
            </a:r>
            <a:r>
              <a:rPr lang="fr-FR" sz="1600" b="0" i="0" u="none" strike="noStrike" cap="none">
                <a:solidFill>
                  <a:srgbClr val="E6DB74"/>
                </a:solidFill>
                <a:latin typeface="Consolas"/>
                <a:ea typeface="Consolas"/>
                <a:cs typeface="Consolas"/>
                <a:sym typeface="Consolas"/>
              </a:rPr>
              <a:t>"basic-addon1"</a:t>
            </a:r>
            <a:r>
              <a:rPr lang="fr-FR" sz="1600" b="0" i="0" u="none" strike="noStrike" cap="none">
                <a:solidFill>
                  <a:srgbClr val="CCCCCC"/>
                </a:solidFill>
                <a:latin typeface="Consolas"/>
                <a:ea typeface="Consolas"/>
                <a:cs typeface="Consolas"/>
                <a:sym typeface="Consolas"/>
              </a:rPr>
              <a:t>&gt;Commune :&lt;/</a:t>
            </a:r>
            <a:r>
              <a:rPr lang="fr-FR" sz="1600" b="0" i="0" u="none" strike="noStrike" cap="none">
                <a:solidFill>
                  <a:srgbClr val="F92672"/>
                </a:solidFill>
                <a:latin typeface="Consolas"/>
                <a:ea typeface="Consolas"/>
                <a:cs typeface="Consolas"/>
                <a:sym typeface="Consolas"/>
              </a:rPr>
              <a:t>span</a:t>
            </a:r>
            <a:r>
              <a:rPr lang="fr-FR" sz="1600" b="0" i="0" u="none" strike="noStrike" cap="none">
                <a:solidFill>
                  <a:srgbClr val="CCCCCC"/>
                </a:solidFill>
                <a:latin typeface="Consolas"/>
                <a:ea typeface="Consolas"/>
                <a:cs typeface="Consolas"/>
                <a:sym typeface="Consolas"/>
              </a:rPr>
              <a:t>&gt;</a:t>
            </a:r>
            <a:endParaRPr/>
          </a:p>
          <a:p>
            <a:pPr marL="457200" marR="0" lvl="1" indent="0" algn="l" rtl="0">
              <a:spcBef>
                <a:spcPts val="0"/>
              </a:spcBef>
              <a:spcAft>
                <a:spcPts val="0"/>
              </a:spcAft>
              <a:buNone/>
            </a:pPr>
            <a:r>
              <a:rPr lang="fr-FR" sz="1600" b="0" i="0" u="none" strike="noStrike" cap="none">
                <a:solidFill>
                  <a:srgbClr val="CCCCCC"/>
                </a:solidFill>
                <a:latin typeface="Consolas"/>
                <a:ea typeface="Consolas"/>
                <a:cs typeface="Consolas"/>
                <a:sym typeface="Consolas"/>
              </a:rPr>
              <a:t>	&lt;</a:t>
            </a:r>
            <a:r>
              <a:rPr lang="fr-FR" sz="1600" b="0" i="0" u="none" strike="noStrike" cap="none">
                <a:solidFill>
                  <a:srgbClr val="F92672"/>
                </a:solidFill>
                <a:latin typeface="Consolas"/>
                <a:ea typeface="Consolas"/>
                <a:cs typeface="Consolas"/>
                <a:sym typeface="Consolas"/>
              </a:rPr>
              <a:t>select</a:t>
            </a:r>
            <a:r>
              <a:rPr lang="fr-FR" sz="1600" b="0" i="0" u="none" strike="noStrike" cap="none">
                <a:solidFill>
                  <a:srgbClr val="CCCCCC"/>
                </a:solidFill>
                <a:latin typeface="Consolas"/>
                <a:ea typeface="Consolas"/>
                <a:cs typeface="Consolas"/>
                <a:sym typeface="Consolas"/>
              </a:rPr>
              <a:t> </a:t>
            </a:r>
            <a:r>
              <a:rPr lang="fr-FR" sz="1600" b="0" i="0" u="none" strike="noStrike" cap="none">
                <a:solidFill>
                  <a:srgbClr val="FD971F"/>
                </a:solidFill>
                <a:latin typeface="Consolas"/>
                <a:ea typeface="Consolas"/>
                <a:cs typeface="Consolas"/>
                <a:sym typeface="Consolas"/>
              </a:rPr>
              <a:t>class</a:t>
            </a:r>
            <a:r>
              <a:rPr lang="fr-FR" sz="1600" b="0" i="0" u="none" strike="noStrike" cap="none">
                <a:solidFill>
                  <a:srgbClr val="CCCCCC"/>
                </a:solidFill>
                <a:latin typeface="Consolas"/>
                <a:ea typeface="Consolas"/>
                <a:cs typeface="Consolas"/>
                <a:sym typeface="Consolas"/>
              </a:rPr>
              <a:t>=</a:t>
            </a:r>
            <a:r>
              <a:rPr lang="fr-FR" sz="1600" b="0" i="0" u="none" strike="noStrike" cap="none">
                <a:solidFill>
                  <a:srgbClr val="E6DB74"/>
                </a:solidFill>
                <a:latin typeface="Consolas"/>
                <a:ea typeface="Consolas"/>
                <a:cs typeface="Consolas"/>
                <a:sym typeface="Consolas"/>
              </a:rPr>
              <a:t>"form-control"</a:t>
            </a:r>
            <a:r>
              <a:rPr lang="fr-FR" sz="1600" b="0" i="0" u="none" strike="noStrike" cap="none">
                <a:solidFill>
                  <a:srgbClr val="CCCCCC"/>
                </a:solidFill>
                <a:latin typeface="Consolas"/>
                <a:ea typeface="Consolas"/>
                <a:cs typeface="Consolas"/>
                <a:sym typeface="Consolas"/>
              </a:rPr>
              <a:t> </a:t>
            </a:r>
            <a:r>
              <a:rPr lang="fr-FR" sz="1600" b="0" i="0" u="none" strike="noStrike" cap="none">
                <a:solidFill>
                  <a:srgbClr val="FD971F"/>
                </a:solidFill>
                <a:latin typeface="Consolas"/>
                <a:ea typeface="Consolas"/>
                <a:cs typeface="Consolas"/>
                <a:sym typeface="Consolas"/>
              </a:rPr>
              <a:t>id</a:t>
            </a:r>
            <a:r>
              <a:rPr lang="fr-FR" sz="1600" b="0" i="0" u="none" strike="noStrike" cap="none">
                <a:solidFill>
                  <a:srgbClr val="F92672"/>
                </a:solidFill>
                <a:latin typeface="Consolas"/>
                <a:ea typeface="Consolas"/>
                <a:cs typeface="Consolas"/>
                <a:sym typeface="Consolas"/>
              </a:rPr>
              <a:t>=</a:t>
            </a:r>
            <a:r>
              <a:rPr lang="fr-FR" sz="1600" b="0" i="0" u="none" strike="noStrike" cap="none">
                <a:solidFill>
                  <a:srgbClr val="E6DB74"/>
                </a:solidFill>
                <a:latin typeface="Consolas"/>
                <a:ea typeface="Consolas"/>
                <a:cs typeface="Consolas"/>
                <a:sym typeface="Consolas"/>
              </a:rPr>
              <a:t>"selectCity"</a:t>
            </a:r>
            <a:r>
              <a:rPr lang="fr-FR" sz="1600" b="0" i="0" u="none" strike="noStrike" cap="none">
                <a:solidFill>
                  <a:srgbClr val="CCCCCC"/>
                </a:solidFill>
                <a:latin typeface="Consolas"/>
                <a:ea typeface="Consolas"/>
                <a:cs typeface="Consolas"/>
                <a:sym typeface="Consolas"/>
              </a:rPr>
              <a:t>&gt;</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&lt;</a:t>
            </a:r>
            <a:r>
              <a:rPr lang="fr-FR" sz="1600" b="0">
                <a:solidFill>
                  <a:srgbClr val="F92672"/>
                </a:solidFill>
                <a:latin typeface="Consolas"/>
                <a:ea typeface="Consolas"/>
                <a:cs typeface="Consolas"/>
                <a:sym typeface="Consolas"/>
              </a:rPr>
              <a:t>option</a:t>
            </a:r>
            <a:r>
              <a:rPr lang="fr-FR" sz="1600" b="0">
                <a:solidFill>
                  <a:srgbClr val="CCCCCC"/>
                </a:solidFill>
                <a:latin typeface="Consolas"/>
                <a:ea typeface="Consolas"/>
                <a:cs typeface="Consolas"/>
                <a:sym typeface="Consolas"/>
              </a:rPr>
              <a:t> </a:t>
            </a:r>
            <a:r>
              <a:rPr lang="fr-FR" sz="1600" b="0">
                <a:solidFill>
                  <a:srgbClr val="FD971F"/>
                </a:solidFill>
                <a:latin typeface="Consolas"/>
                <a:ea typeface="Consolas"/>
                <a:cs typeface="Consolas"/>
                <a:sym typeface="Consolas"/>
              </a:rPr>
              <a:t>value</a:t>
            </a:r>
            <a:r>
              <a:rPr lang="fr-FR" sz="1600" b="0">
                <a:solidFill>
                  <a:srgbClr val="CCCCCC"/>
                </a:solidFill>
                <a:latin typeface="Consolas"/>
                <a:ea typeface="Consolas"/>
                <a:cs typeface="Consolas"/>
                <a:sym typeface="Consolas"/>
              </a:rPr>
              <a:t>=</a:t>
            </a:r>
            <a:r>
              <a:rPr lang="fr-FR" sz="1600" b="0">
                <a:solidFill>
                  <a:srgbClr val="E6DB74"/>
                </a:solidFill>
                <a:latin typeface="Consolas"/>
                <a:ea typeface="Consolas"/>
                <a:cs typeface="Consolas"/>
                <a:sym typeface="Consolas"/>
              </a:rPr>
              <a:t>"0"</a:t>
            </a:r>
            <a:r>
              <a:rPr lang="fr-FR" sz="1600" b="0">
                <a:solidFill>
                  <a:srgbClr val="CCCCCC"/>
                </a:solidFill>
                <a:latin typeface="Consolas"/>
                <a:ea typeface="Consolas"/>
                <a:cs typeface="Consolas"/>
                <a:sym typeface="Consolas"/>
              </a:rPr>
              <a:t> </a:t>
            </a:r>
            <a:r>
              <a:rPr lang="fr-FR" sz="1600" b="0">
                <a:solidFill>
                  <a:srgbClr val="FD971F"/>
                </a:solidFill>
                <a:latin typeface="Consolas"/>
                <a:ea typeface="Consolas"/>
                <a:cs typeface="Consolas"/>
                <a:sym typeface="Consolas"/>
              </a:rPr>
              <a:t>disabled</a:t>
            </a:r>
            <a:r>
              <a:rPr lang="fr-FR" sz="1600" b="0">
                <a:solidFill>
                  <a:srgbClr val="CCCCCC"/>
                </a:solidFill>
                <a:latin typeface="Consolas"/>
                <a:ea typeface="Consolas"/>
                <a:cs typeface="Consolas"/>
                <a:sym typeface="Consolas"/>
              </a:rPr>
              <a:t> </a:t>
            </a:r>
            <a:r>
              <a:rPr lang="fr-FR" sz="1600" b="0">
                <a:solidFill>
                  <a:srgbClr val="FD971F"/>
                </a:solidFill>
                <a:latin typeface="Consolas"/>
                <a:ea typeface="Consolas"/>
                <a:cs typeface="Consolas"/>
                <a:sym typeface="Consolas"/>
              </a:rPr>
              <a:t>selected</a:t>
            </a:r>
            <a:r>
              <a:rPr lang="fr-FR" sz="1600" b="0">
                <a:solidFill>
                  <a:srgbClr val="CCCCCC"/>
                </a:solidFill>
                <a:latin typeface="Consolas"/>
                <a:ea typeface="Consolas"/>
                <a:cs typeface="Consolas"/>
                <a:sym typeface="Consolas"/>
              </a:rPr>
              <a:t> </a:t>
            </a:r>
            <a:r>
              <a:rPr lang="fr-FR" sz="1600" b="0">
                <a:solidFill>
                  <a:srgbClr val="FD971F"/>
                </a:solidFill>
                <a:latin typeface="Consolas"/>
                <a:ea typeface="Consolas"/>
                <a:cs typeface="Consolas"/>
                <a:sym typeface="Consolas"/>
              </a:rPr>
              <a:t>hidden</a:t>
            </a:r>
            <a:r>
              <a:rPr lang="fr-FR" sz="1600" b="0">
                <a:solidFill>
                  <a:srgbClr val="CCCCCC"/>
                </a:solidFill>
                <a:latin typeface="Consolas"/>
                <a:ea typeface="Consolas"/>
                <a:cs typeface="Consolas"/>
                <a:sym typeface="Consolas"/>
              </a:rPr>
              <a:t>&gt;---&lt;/</a:t>
            </a:r>
            <a:r>
              <a:rPr lang="fr-FR" sz="1600" b="0">
                <a:solidFill>
                  <a:srgbClr val="F92672"/>
                </a:solidFill>
                <a:latin typeface="Consolas"/>
                <a:ea typeface="Consolas"/>
                <a:cs typeface="Consolas"/>
                <a:sym typeface="Consolas"/>
              </a:rPr>
              <a:t>option</a:t>
            </a:r>
            <a:r>
              <a:rPr lang="fr-FR" sz="1600" b="0">
                <a:solidFill>
                  <a:srgbClr val="CCCCCC"/>
                </a:solidFill>
                <a:latin typeface="Consolas"/>
                <a:ea typeface="Consolas"/>
                <a:cs typeface="Consolas"/>
                <a:sym typeface="Consolas"/>
              </a:rPr>
              <a:t>&gt;</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 </a:t>
            </a:r>
            <a:r>
              <a:rPr lang="fr-FR" sz="1600" b="0">
                <a:solidFill>
                  <a:srgbClr val="F92672"/>
                </a:solidFill>
                <a:latin typeface="Consolas"/>
                <a:ea typeface="Consolas"/>
                <a:cs typeface="Consolas"/>
                <a:sym typeface="Consolas"/>
              </a:rPr>
              <a:t>set</a:t>
            </a:r>
            <a:r>
              <a:rPr lang="fr-FR" sz="1600" b="0">
                <a:solidFill>
                  <a:srgbClr val="CCCCCC"/>
                </a:solidFill>
                <a:latin typeface="Consolas"/>
                <a:ea typeface="Consolas"/>
                <a:cs typeface="Consolas"/>
                <a:sym typeface="Consolas"/>
              </a:rPr>
              <a:t> tableau </a:t>
            </a:r>
            <a:r>
              <a:rPr lang="fr-FR" sz="1600" b="0">
                <a:solidFill>
                  <a:srgbClr val="F92672"/>
                </a:solidFill>
                <a:latin typeface="Consolas"/>
                <a:ea typeface="Consolas"/>
                <a:cs typeface="Consolas"/>
                <a:sym typeface="Consolas"/>
              </a:rPr>
              <a:t>=</a:t>
            </a:r>
            <a:r>
              <a:rPr lang="fr-FR" sz="1600" b="0">
                <a:solidFill>
                  <a:srgbClr val="CCCCCC"/>
                </a:solidFill>
                <a:latin typeface="Consolas"/>
                <a:ea typeface="Consolas"/>
                <a:cs typeface="Consolas"/>
                <a:sym typeface="Consolas"/>
              </a:rPr>
              <a:t> [] %}</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 </a:t>
            </a:r>
            <a:r>
              <a:rPr lang="fr-FR" sz="1600" b="0">
                <a:solidFill>
                  <a:srgbClr val="F92672"/>
                </a:solidFill>
                <a:latin typeface="Consolas"/>
                <a:ea typeface="Consolas"/>
                <a:cs typeface="Consolas"/>
                <a:sym typeface="Consolas"/>
              </a:rPr>
              <a:t>for</a:t>
            </a:r>
            <a:r>
              <a:rPr lang="fr-FR" sz="1600" b="0">
                <a:solidFill>
                  <a:srgbClr val="CCCCCC"/>
                </a:solidFill>
                <a:latin typeface="Consolas"/>
                <a:ea typeface="Consolas"/>
                <a:cs typeface="Consolas"/>
                <a:sym typeface="Consolas"/>
              </a:rPr>
              <a:t> producer </a:t>
            </a:r>
            <a:r>
              <a:rPr lang="fr-FR" sz="1600" b="0">
                <a:solidFill>
                  <a:srgbClr val="F92672"/>
                </a:solidFill>
                <a:latin typeface="Consolas"/>
                <a:ea typeface="Consolas"/>
                <a:cs typeface="Consolas"/>
                <a:sym typeface="Consolas"/>
              </a:rPr>
              <a:t>in</a:t>
            </a:r>
            <a:r>
              <a:rPr lang="fr-FR" sz="1600" b="0">
                <a:solidFill>
                  <a:srgbClr val="CCCCCC"/>
                </a:solidFill>
                <a:latin typeface="Consolas"/>
                <a:ea typeface="Consolas"/>
                <a:cs typeface="Consolas"/>
                <a:sym typeface="Consolas"/>
              </a:rPr>
              <a:t> producers %}</a:t>
            </a:r>
            <a:endParaRPr/>
          </a:p>
          <a:p>
            <a:pPr marL="0" marR="0" lvl="0" indent="0" algn="l" rtl="0">
              <a:spcBef>
                <a:spcPts val="0"/>
              </a:spcBef>
              <a:spcAft>
                <a:spcPts val="0"/>
              </a:spcAft>
              <a:buNone/>
            </a:pPr>
            <a:r>
              <a:rPr lang="fr-FR" sz="1600">
                <a:solidFill>
                  <a:srgbClr val="CCCCCC"/>
                </a:solidFill>
                <a:latin typeface="Consolas"/>
                <a:ea typeface="Consolas"/>
                <a:cs typeface="Consolas"/>
                <a:sym typeface="Consolas"/>
              </a:rPr>
              <a:t>						</a:t>
            </a:r>
            <a:r>
              <a:rPr lang="fr-FR" sz="1600" b="0">
                <a:solidFill>
                  <a:srgbClr val="CCCCCC"/>
                </a:solidFill>
                <a:latin typeface="Consolas"/>
                <a:ea typeface="Consolas"/>
                <a:cs typeface="Consolas"/>
                <a:sym typeface="Consolas"/>
              </a:rPr>
              <a:t>{% </a:t>
            </a:r>
            <a:r>
              <a:rPr lang="fr-FR" sz="1600" b="0">
                <a:solidFill>
                  <a:srgbClr val="F92672"/>
                </a:solidFill>
                <a:latin typeface="Consolas"/>
                <a:ea typeface="Consolas"/>
                <a:cs typeface="Consolas"/>
                <a:sym typeface="Consolas"/>
              </a:rPr>
              <a:t>if</a:t>
            </a:r>
            <a:r>
              <a:rPr lang="fr-FR" sz="1600" b="0">
                <a:solidFill>
                  <a:srgbClr val="CCCCCC"/>
                </a:solidFill>
                <a:latin typeface="Consolas"/>
                <a:ea typeface="Consolas"/>
                <a:cs typeface="Consolas"/>
                <a:sym typeface="Consolas"/>
              </a:rPr>
              <a:t> producer</a:t>
            </a:r>
            <a:r>
              <a:rPr lang="fr-FR" sz="1600" b="0">
                <a:solidFill>
                  <a:srgbClr val="F92672"/>
                </a:solidFill>
                <a:latin typeface="Consolas"/>
                <a:ea typeface="Consolas"/>
                <a:cs typeface="Consolas"/>
                <a:sym typeface="Consolas"/>
              </a:rPr>
              <a:t>.</a:t>
            </a:r>
            <a:r>
              <a:rPr lang="fr-FR" sz="1600" b="0">
                <a:solidFill>
                  <a:srgbClr val="CCCCCC"/>
                </a:solidFill>
                <a:latin typeface="Consolas"/>
                <a:ea typeface="Consolas"/>
                <a:cs typeface="Consolas"/>
                <a:sym typeface="Consolas"/>
              </a:rPr>
              <a:t>city </a:t>
            </a:r>
            <a:r>
              <a:rPr lang="fr-FR" sz="1600" b="0">
                <a:solidFill>
                  <a:srgbClr val="F92672"/>
                </a:solidFill>
                <a:latin typeface="Consolas"/>
                <a:ea typeface="Consolas"/>
                <a:cs typeface="Consolas"/>
                <a:sym typeface="Consolas"/>
              </a:rPr>
              <a:t>not in</a:t>
            </a:r>
            <a:r>
              <a:rPr lang="fr-FR" sz="1600" b="0">
                <a:solidFill>
                  <a:srgbClr val="CCCCCC"/>
                </a:solidFill>
                <a:latin typeface="Consolas"/>
                <a:ea typeface="Consolas"/>
                <a:cs typeface="Consolas"/>
                <a:sym typeface="Consolas"/>
              </a:rPr>
              <a:t> tableau %}</a:t>
            </a:r>
            <a:endParaRPr/>
          </a:p>
          <a:p>
            <a:pPr marL="457200" marR="0" lvl="1" indent="0" algn="l" rtl="0">
              <a:spcBef>
                <a:spcPts val="0"/>
              </a:spcBef>
              <a:spcAft>
                <a:spcPts val="0"/>
              </a:spcAft>
              <a:buNone/>
            </a:pPr>
            <a:r>
              <a:rPr lang="fr-FR" sz="1600" b="0" i="0" u="none" strike="noStrike" cap="none">
                <a:solidFill>
                  <a:srgbClr val="CCCCCC"/>
                </a:solidFill>
                <a:latin typeface="Consolas"/>
                <a:ea typeface="Consolas"/>
                <a:cs typeface="Consolas"/>
                <a:sym typeface="Consolas"/>
              </a:rPr>
              <a:t>                     	&lt;</a:t>
            </a:r>
            <a:r>
              <a:rPr lang="fr-FR" sz="1600" b="0" i="0" u="none" strike="noStrike" cap="none">
                <a:solidFill>
                  <a:srgbClr val="F92672"/>
                </a:solidFill>
                <a:latin typeface="Consolas"/>
                <a:ea typeface="Consolas"/>
                <a:cs typeface="Consolas"/>
                <a:sym typeface="Consolas"/>
              </a:rPr>
              <a:t>option</a:t>
            </a:r>
            <a:r>
              <a:rPr lang="fr-FR" sz="1600" b="0" i="0" u="none" strike="noStrike" cap="none">
                <a:solidFill>
                  <a:srgbClr val="CCCCCC"/>
                </a:solidFill>
                <a:latin typeface="Consolas"/>
                <a:ea typeface="Consolas"/>
                <a:cs typeface="Consolas"/>
                <a:sym typeface="Consolas"/>
              </a:rPr>
              <a:t> </a:t>
            </a:r>
            <a:r>
              <a:rPr lang="fr-FR" sz="1600" b="0" i="0" u="none" strike="noStrike" cap="none">
                <a:solidFill>
                  <a:srgbClr val="FD971F"/>
                </a:solidFill>
                <a:latin typeface="Consolas"/>
                <a:ea typeface="Consolas"/>
                <a:cs typeface="Consolas"/>
                <a:sym typeface="Consolas"/>
              </a:rPr>
              <a:t>value</a:t>
            </a:r>
            <a:r>
              <a:rPr lang="fr-FR" sz="1600" b="0" i="0" u="none" strike="noStrike" cap="none">
                <a:solidFill>
                  <a:srgbClr val="CCCCCC"/>
                </a:solidFill>
                <a:latin typeface="Consolas"/>
                <a:ea typeface="Consolas"/>
                <a:cs typeface="Consolas"/>
                <a:sym typeface="Consolas"/>
              </a:rPr>
              <a:t>=</a:t>
            </a:r>
            <a:r>
              <a:rPr lang="fr-FR" sz="1600" b="0" i="0" u="none" strike="noStrike" cap="none">
                <a:solidFill>
                  <a:srgbClr val="E6DB74"/>
                </a:solidFill>
                <a:latin typeface="Consolas"/>
                <a:ea typeface="Consolas"/>
                <a:cs typeface="Consolas"/>
                <a:sym typeface="Consolas"/>
              </a:rPr>
              <a:t>"{{producer</a:t>
            </a:r>
            <a:r>
              <a:rPr lang="fr-FR" sz="1600" b="0" i="0" u="none" strike="noStrike" cap="none">
                <a:solidFill>
                  <a:srgbClr val="F92672"/>
                </a:solidFill>
                <a:latin typeface="Consolas"/>
                <a:ea typeface="Consolas"/>
                <a:cs typeface="Consolas"/>
                <a:sym typeface="Consolas"/>
              </a:rPr>
              <a:t>.</a:t>
            </a:r>
            <a:r>
              <a:rPr lang="fr-FR" sz="1600" b="0" i="0" u="none" strike="noStrike" cap="none">
                <a:solidFill>
                  <a:srgbClr val="E6DB74"/>
                </a:solidFill>
                <a:latin typeface="Consolas"/>
                <a:ea typeface="Consolas"/>
                <a:cs typeface="Consolas"/>
                <a:sym typeface="Consolas"/>
              </a:rPr>
              <a:t>city}}"</a:t>
            </a:r>
            <a:r>
              <a:rPr lang="fr-FR" sz="1600" b="0" i="0" u="none" strike="noStrike" cap="none">
                <a:solidFill>
                  <a:srgbClr val="CCCCCC"/>
                </a:solidFill>
                <a:latin typeface="Consolas"/>
                <a:ea typeface="Consolas"/>
                <a:cs typeface="Consolas"/>
                <a:sym typeface="Consolas"/>
              </a:rPr>
              <a:t>&gt;</a:t>
            </a:r>
            <a:endParaRPr/>
          </a:p>
          <a:p>
            <a:pPr marL="457200" marR="0" lvl="1" indent="0" algn="l" rtl="0">
              <a:spcBef>
                <a:spcPts val="0"/>
              </a:spcBef>
              <a:spcAft>
                <a:spcPts val="0"/>
              </a:spcAft>
              <a:buNone/>
            </a:pPr>
            <a:r>
              <a:rPr lang="fr-FR" sz="1600" b="0" i="0" u="none" strike="noStrike" cap="none">
                <a:solidFill>
                  <a:srgbClr val="CCCCCC"/>
                </a:solidFill>
                <a:latin typeface="Consolas"/>
                <a:ea typeface="Consolas"/>
                <a:cs typeface="Consolas"/>
                <a:sym typeface="Consolas"/>
              </a:rPr>
              <a:t>                          	{{ producer</a:t>
            </a:r>
            <a:r>
              <a:rPr lang="fr-FR" sz="1600" b="0" i="0" u="none" strike="noStrike" cap="none">
                <a:solidFill>
                  <a:srgbClr val="F92672"/>
                </a:solidFill>
                <a:latin typeface="Consolas"/>
                <a:ea typeface="Consolas"/>
                <a:cs typeface="Consolas"/>
                <a:sym typeface="Consolas"/>
              </a:rPr>
              <a:t>.</a:t>
            </a:r>
            <a:r>
              <a:rPr lang="fr-FR" sz="1600" b="0" i="0" u="none" strike="noStrike" cap="none">
                <a:solidFill>
                  <a:srgbClr val="CCCCCC"/>
                </a:solidFill>
                <a:latin typeface="Consolas"/>
                <a:ea typeface="Consolas"/>
                <a:cs typeface="Consolas"/>
                <a:sym typeface="Consolas"/>
              </a:rPr>
              <a:t>city }}&lt;</a:t>
            </a:r>
            <a:r>
              <a:rPr lang="fr-FR" sz="1600" b="0" i="0" u="none" strike="noStrike" cap="none">
                <a:solidFill>
                  <a:srgbClr val="F92672"/>
                </a:solidFill>
                <a:latin typeface="Consolas"/>
                <a:ea typeface="Consolas"/>
                <a:cs typeface="Consolas"/>
                <a:sym typeface="Consolas"/>
              </a:rPr>
              <a:t>br</a:t>
            </a:r>
            <a:r>
              <a:rPr lang="fr-FR" sz="1600" b="0" i="0" u="none" strike="noStrike" cap="none">
                <a:solidFill>
                  <a:srgbClr val="CCCCCC"/>
                </a:solidFill>
                <a:latin typeface="Consolas"/>
                <a:ea typeface="Consolas"/>
                <a:cs typeface="Consolas"/>
                <a:sym typeface="Consolas"/>
              </a:rPr>
              <a:t>&gt;</a:t>
            </a:r>
            <a:endParaRPr/>
          </a:p>
          <a:p>
            <a:pPr marL="457200" marR="0" lvl="1" indent="0" algn="l" rtl="0">
              <a:spcBef>
                <a:spcPts val="0"/>
              </a:spcBef>
              <a:spcAft>
                <a:spcPts val="0"/>
              </a:spcAft>
              <a:buNone/>
            </a:pPr>
            <a:r>
              <a:rPr lang="fr-FR" sz="1600" b="0" i="0" u="none" strike="noStrike" cap="none">
                <a:solidFill>
                  <a:srgbClr val="CCCCCC"/>
                </a:solidFill>
                <a:latin typeface="Consolas"/>
                <a:ea typeface="Consolas"/>
                <a:cs typeface="Consolas"/>
                <a:sym typeface="Consolas"/>
              </a:rPr>
              <a:t>                             {% </a:t>
            </a:r>
            <a:r>
              <a:rPr lang="fr-FR" sz="1600" b="0" i="0" u="none" strike="noStrike" cap="none">
                <a:solidFill>
                  <a:srgbClr val="F92672"/>
                </a:solidFill>
                <a:latin typeface="Consolas"/>
                <a:ea typeface="Consolas"/>
                <a:cs typeface="Consolas"/>
                <a:sym typeface="Consolas"/>
              </a:rPr>
              <a:t>set</a:t>
            </a:r>
            <a:r>
              <a:rPr lang="fr-FR" sz="1600" b="0" i="0" u="none" strike="noStrike" cap="none">
                <a:solidFill>
                  <a:srgbClr val="CCCCCC"/>
                </a:solidFill>
                <a:latin typeface="Consolas"/>
                <a:ea typeface="Consolas"/>
                <a:cs typeface="Consolas"/>
                <a:sym typeface="Consolas"/>
              </a:rPr>
              <a:t> tableau </a:t>
            </a:r>
            <a:r>
              <a:rPr lang="fr-FR" sz="1600" b="0" i="0" u="none" strike="noStrike" cap="none">
                <a:solidFill>
                  <a:srgbClr val="F92672"/>
                </a:solidFill>
                <a:latin typeface="Consolas"/>
                <a:ea typeface="Consolas"/>
                <a:cs typeface="Consolas"/>
                <a:sym typeface="Consolas"/>
              </a:rPr>
              <a:t>=</a:t>
            </a:r>
            <a:r>
              <a:rPr lang="fr-FR" sz="1600" b="0" i="0" u="none" strike="noStrike" cap="none">
                <a:solidFill>
                  <a:srgbClr val="CCCCCC"/>
                </a:solidFill>
                <a:latin typeface="Consolas"/>
                <a:ea typeface="Consolas"/>
                <a:cs typeface="Consolas"/>
                <a:sym typeface="Consolas"/>
              </a:rPr>
              <a:t> tableau</a:t>
            </a:r>
            <a:r>
              <a:rPr lang="fr-FR" sz="1600" b="0" i="0" u="none" strike="noStrike" cap="none">
                <a:solidFill>
                  <a:srgbClr val="F92672"/>
                </a:solidFill>
                <a:latin typeface="Consolas"/>
                <a:ea typeface="Consolas"/>
                <a:cs typeface="Consolas"/>
                <a:sym typeface="Consolas"/>
              </a:rPr>
              <a:t>|</a:t>
            </a:r>
            <a:r>
              <a:rPr lang="fr-FR" sz="1600" b="0" i="0" u="none" strike="noStrike" cap="none">
                <a:solidFill>
                  <a:srgbClr val="B0EC38"/>
                </a:solidFill>
                <a:latin typeface="Consolas"/>
                <a:ea typeface="Consolas"/>
                <a:cs typeface="Consolas"/>
                <a:sym typeface="Consolas"/>
              </a:rPr>
              <a:t>merge</a:t>
            </a:r>
            <a:r>
              <a:rPr lang="fr-FR" sz="1600" b="0" i="0" u="none" strike="noStrike" cap="none">
                <a:solidFill>
                  <a:srgbClr val="CCCCCC"/>
                </a:solidFill>
                <a:latin typeface="Consolas"/>
                <a:ea typeface="Consolas"/>
                <a:cs typeface="Consolas"/>
                <a:sym typeface="Consolas"/>
              </a:rPr>
              <a:t>([producer</a:t>
            </a:r>
            <a:r>
              <a:rPr lang="fr-FR" sz="1600" b="0" i="0" u="none" strike="noStrike" cap="none">
                <a:solidFill>
                  <a:srgbClr val="F92672"/>
                </a:solidFill>
                <a:latin typeface="Consolas"/>
                <a:ea typeface="Consolas"/>
                <a:cs typeface="Consolas"/>
                <a:sym typeface="Consolas"/>
              </a:rPr>
              <a:t>.</a:t>
            </a:r>
            <a:r>
              <a:rPr lang="fr-FR" sz="1600" b="0" i="0" u="none" strike="noStrike" cap="none">
                <a:solidFill>
                  <a:srgbClr val="CCCCCC"/>
                </a:solidFill>
                <a:latin typeface="Consolas"/>
                <a:ea typeface="Consolas"/>
                <a:cs typeface="Consolas"/>
                <a:sym typeface="Consolas"/>
              </a:rPr>
              <a:t>city])%}</a:t>
            </a:r>
            <a:endParaRPr/>
          </a:p>
          <a:p>
            <a:pPr marL="457200" marR="0" lvl="1" indent="0" algn="l" rtl="0">
              <a:spcBef>
                <a:spcPts val="0"/>
              </a:spcBef>
              <a:spcAft>
                <a:spcPts val="0"/>
              </a:spcAft>
              <a:buNone/>
            </a:pPr>
            <a:r>
              <a:rPr lang="fr-FR" sz="1600" b="0" i="0" u="none" strike="noStrike" cap="none">
                <a:solidFill>
                  <a:srgbClr val="CCCCCC"/>
                </a:solidFill>
                <a:latin typeface="Consolas"/>
                <a:ea typeface="Consolas"/>
                <a:cs typeface="Consolas"/>
                <a:sym typeface="Consolas"/>
              </a:rPr>
              <a:t>                     {% </a:t>
            </a:r>
            <a:r>
              <a:rPr lang="fr-FR" sz="1600" b="0" i="0" u="none" strike="noStrike" cap="none">
                <a:solidFill>
                  <a:srgbClr val="F92672"/>
                </a:solidFill>
                <a:latin typeface="Consolas"/>
                <a:ea typeface="Consolas"/>
                <a:cs typeface="Consolas"/>
                <a:sym typeface="Consolas"/>
              </a:rPr>
              <a:t>endif</a:t>
            </a:r>
            <a:r>
              <a:rPr lang="fr-FR" sz="1600" b="0" i="0" u="none" strike="noStrike" cap="none">
                <a:solidFill>
                  <a:srgbClr val="CCCCCC"/>
                </a:solidFill>
                <a:latin typeface="Consolas"/>
                <a:ea typeface="Consolas"/>
                <a:cs typeface="Consolas"/>
                <a:sym typeface="Consolas"/>
              </a:rPr>
              <a:t> %}</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 </a:t>
            </a:r>
            <a:r>
              <a:rPr lang="fr-FR" sz="1600" b="0">
                <a:solidFill>
                  <a:srgbClr val="F92672"/>
                </a:solidFill>
                <a:latin typeface="Consolas"/>
                <a:ea typeface="Consolas"/>
                <a:cs typeface="Consolas"/>
                <a:sym typeface="Consolas"/>
              </a:rPr>
              <a:t>endfor</a:t>
            </a:r>
            <a:r>
              <a:rPr lang="fr-FR" sz="1600" b="0">
                <a:solidFill>
                  <a:srgbClr val="CCCCCC"/>
                </a:solidFill>
                <a:latin typeface="Consolas"/>
                <a:ea typeface="Consolas"/>
                <a:cs typeface="Consolas"/>
                <a:sym typeface="Consolas"/>
              </a:rPr>
              <a:t> %}</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&lt;/</a:t>
            </a:r>
            <a:r>
              <a:rPr lang="fr-FR" sz="1600" b="0">
                <a:solidFill>
                  <a:srgbClr val="F92672"/>
                </a:solidFill>
                <a:latin typeface="Consolas"/>
                <a:ea typeface="Consolas"/>
                <a:cs typeface="Consolas"/>
                <a:sym typeface="Consolas"/>
              </a:rPr>
              <a:t>option</a:t>
            </a:r>
            <a:r>
              <a:rPr lang="fr-FR" sz="1600" b="0">
                <a:solidFill>
                  <a:srgbClr val="CCCCCC"/>
                </a:solidFill>
                <a:latin typeface="Consolas"/>
                <a:ea typeface="Consolas"/>
                <a:cs typeface="Consolas"/>
                <a:sym typeface="Consolas"/>
              </a:rPr>
              <a:t>&gt;</a:t>
            </a:r>
            <a:endParaRPr/>
          </a:p>
          <a:p>
            <a:pPr marL="0" marR="0" lvl="0" indent="0" algn="l" rtl="0">
              <a:spcBef>
                <a:spcPts val="0"/>
              </a:spcBef>
              <a:spcAft>
                <a:spcPts val="0"/>
              </a:spcAft>
              <a:buNone/>
            </a:pPr>
            <a:r>
              <a:rPr lang="fr-FR" sz="1600" b="0">
                <a:solidFill>
                  <a:srgbClr val="CCCCCC"/>
                </a:solidFill>
                <a:latin typeface="Consolas"/>
                <a:ea typeface="Consolas"/>
                <a:cs typeface="Consolas"/>
                <a:sym typeface="Consolas"/>
              </a:rPr>
              <a:t>          &lt;/</a:t>
            </a:r>
            <a:r>
              <a:rPr lang="fr-FR" sz="1600" b="0">
                <a:solidFill>
                  <a:srgbClr val="F92672"/>
                </a:solidFill>
                <a:latin typeface="Consolas"/>
                <a:ea typeface="Consolas"/>
                <a:cs typeface="Consolas"/>
                <a:sym typeface="Consolas"/>
              </a:rPr>
              <a:t>select</a:t>
            </a:r>
            <a:r>
              <a:rPr lang="fr-FR" sz="1600" b="0">
                <a:solidFill>
                  <a:srgbClr val="CCCCCC"/>
                </a:solidFill>
                <a:latin typeface="Consolas"/>
                <a:ea typeface="Consolas"/>
                <a:cs typeface="Consolas"/>
                <a:sym typeface="Consolas"/>
              </a:rPr>
              <a:t>&gt;</a:t>
            </a:r>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8"/>
                                        </p:tgtEl>
                                        <p:attrNameLst>
                                          <p:attrName>style.visibility</p:attrName>
                                        </p:attrNameLst>
                                      </p:cBhvr>
                                      <p:to>
                                        <p:strVal val="visible"/>
                                      </p:to>
                                    </p:set>
                                    <p:animEffect transition="in" filter="fade">
                                      <p:cBhvr>
                                        <p:cTn id="7" dur="500"/>
                                        <p:tgtEl>
                                          <p:spTgt spid="398"/>
                                        </p:tgtEl>
                                      </p:cBhvr>
                                    </p:animEffect>
                                  </p:childTnLst>
                                </p:cTn>
                              </p:par>
                              <p:par>
                                <p:cTn id="8" presetID="10" presetClass="entr" presetSubtype="0" fill="hold" nodeType="withEffect">
                                  <p:stCondLst>
                                    <p:cond delay="0"/>
                                  </p:stCondLst>
                                  <p:childTnLst>
                                    <p:set>
                                      <p:cBhvr>
                                        <p:cTn id="9" dur="1" fill="hold">
                                          <p:stCondLst>
                                            <p:cond delay="0"/>
                                          </p:stCondLst>
                                        </p:cTn>
                                        <p:tgtEl>
                                          <p:spTgt spid="401"/>
                                        </p:tgtEl>
                                        <p:attrNameLst>
                                          <p:attrName>style.visibility</p:attrName>
                                        </p:attrNameLst>
                                      </p:cBhvr>
                                      <p:to>
                                        <p:strVal val="visible"/>
                                      </p:to>
                                    </p:set>
                                    <p:animEffect transition="in" filter="fade">
                                      <p:cBhvr>
                                        <p:cTn id="10" dur="500"/>
                                        <p:tgtEl>
                                          <p:spTgt spid="4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29"/>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Fonctionnalité la plus représentative</a:t>
            </a:r>
            <a:endParaRPr/>
          </a:p>
        </p:txBody>
      </p:sp>
      <p:sp>
        <p:nvSpPr>
          <p:cNvPr id="407" name="Google Shape;407;p29"/>
          <p:cNvSpPr txBox="1"/>
          <p:nvPr/>
        </p:nvSpPr>
        <p:spPr>
          <a:xfrm>
            <a:off x="2589212" y="1393043"/>
            <a:ext cx="8911687" cy="934521"/>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a:solidFill>
                  <a:srgbClr val="683B11"/>
                </a:solidFill>
                <a:latin typeface="Spartan"/>
                <a:ea typeface="Spartan"/>
                <a:cs typeface="Spartan"/>
                <a:sym typeface="Spartan"/>
              </a:rPr>
              <a:t>Module Filtre de recherche</a:t>
            </a:r>
            <a:endParaRPr/>
          </a:p>
          <a:p>
            <a:pPr marL="0" marR="0" lvl="0" indent="0" algn="l" rtl="0">
              <a:spcBef>
                <a:spcPts val="1000"/>
              </a:spcBef>
              <a:spcAft>
                <a:spcPts val="0"/>
              </a:spcAft>
              <a:buClr>
                <a:schemeClr val="accent1"/>
              </a:buClr>
              <a:buSzPts val="1600"/>
              <a:buFont typeface="Noto Sans Symbols"/>
              <a:buNone/>
            </a:pPr>
            <a:r>
              <a:rPr lang="fr-FR" sz="1600">
                <a:solidFill>
                  <a:srgbClr val="683B11"/>
                </a:solidFill>
                <a:latin typeface="Spartan"/>
                <a:ea typeface="Spartan"/>
                <a:cs typeface="Spartan"/>
                <a:sym typeface="Spartan"/>
              </a:rPr>
              <a:t>Et après je joue sur les class pour l’affichage et voici le résultat :</a:t>
            </a:r>
            <a:endParaRPr/>
          </a:p>
        </p:txBody>
      </p:sp>
      <p:pic>
        <p:nvPicPr>
          <p:cNvPr id="408" name="Google Shape;408;p29"/>
          <p:cNvPicPr preferRelativeResize="0"/>
          <p:nvPr/>
        </p:nvPicPr>
        <p:blipFill rotWithShape="1">
          <a:blip r:embed="rId3">
            <a:alphaModFix/>
          </a:blip>
          <a:srcRect/>
          <a:stretch/>
        </p:blipFill>
        <p:spPr>
          <a:xfrm>
            <a:off x="2592925" y="2200953"/>
            <a:ext cx="7143357" cy="4471373"/>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8"/>
                                        </p:tgtEl>
                                        <p:attrNameLst>
                                          <p:attrName>style.visibility</p:attrName>
                                        </p:attrNameLst>
                                      </p:cBhvr>
                                      <p:to>
                                        <p:strVal val="visible"/>
                                      </p:to>
                                    </p:set>
                                    <p:animEffect transition="in" filter="fade">
                                      <p:cBhvr>
                                        <p:cTn id="7" dur="500"/>
                                        <p:tgtEl>
                                          <p:spTgt spid="4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Présentation Générale</a:t>
            </a:r>
            <a:endParaRPr/>
          </a:p>
        </p:txBody>
      </p:sp>
      <p:sp>
        <p:nvSpPr>
          <p:cNvPr id="181" name="Google Shape;181;p3"/>
          <p:cNvSpPr txBox="1">
            <a:spLocks noGrp="1"/>
          </p:cNvSpPr>
          <p:nvPr>
            <p:ph type="body" idx="1"/>
          </p:nvPr>
        </p:nvSpPr>
        <p:spPr>
          <a:xfrm>
            <a:off x="2589212" y="2133600"/>
            <a:ext cx="8915400" cy="3777622"/>
          </a:xfrm>
          <a:prstGeom prst="rect">
            <a:avLst/>
          </a:prstGeom>
          <a:noFill/>
          <a:ln>
            <a:noFill/>
          </a:ln>
        </p:spPr>
        <p:txBody>
          <a:bodyPr spcFirstLastPara="1" wrap="square" lIns="91425" tIns="45700" rIns="91425" bIns="45700" anchor="t" anchorCtr="0">
            <a:normAutofit fontScale="92500" lnSpcReduction="20000"/>
          </a:bodyPr>
          <a:lstStyle/>
          <a:p>
            <a:pPr marL="342900" lvl="0" indent="-342900" algn="l" rtl="0">
              <a:spcBef>
                <a:spcPts val="0"/>
              </a:spcBef>
              <a:spcAft>
                <a:spcPts val="0"/>
              </a:spcAft>
              <a:buSzPct val="100000"/>
              <a:buChar char="🠶"/>
            </a:pPr>
            <a:r>
              <a:rPr lang="fr-FR" sz="1800" b="0" i="0" u="none" strike="noStrike">
                <a:solidFill>
                  <a:srgbClr val="683B11"/>
                </a:solidFill>
                <a:latin typeface="Spartan"/>
                <a:ea typeface="Spartan"/>
                <a:cs typeface="Spartan"/>
                <a:sym typeface="Spartan"/>
              </a:rPr>
              <a:t>Présentation du projet, cahier des charges.</a:t>
            </a:r>
            <a:endParaRPr/>
          </a:p>
          <a:p>
            <a:pPr marL="342900" lvl="0" indent="-342900" algn="l" rtl="0">
              <a:spcBef>
                <a:spcPts val="1000"/>
              </a:spcBef>
              <a:spcAft>
                <a:spcPts val="0"/>
              </a:spcAft>
              <a:buSzPct val="100000"/>
              <a:buChar char="🠶"/>
            </a:pPr>
            <a:r>
              <a:rPr lang="fr-FR">
                <a:solidFill>
                  <a:srgbClr val="683B11"/>
                </a:solidFill>
                <a:latin typeface="Spartan"/>
                <a:ea typeface="Spartan"/>
                <a:cs typeface="Spartan"/>
                <a:sym typeface="Spartan"/>
              </a:rPr>
              <a:t>Gestion du projet</a:t>
            </a:r>
            <a:endParaRPr sz="1800" b="0" i="0" u="none" strike="noStrike">
              <a:solidFill>
                <a:srgbClr val="683B11"/>
              </a:solidFill>
              <a:latin typeface="Spartan"/>
              <a:ea typeface="Spartan"/>
              <a:cs typeface="Spartan"/>
              <a:sym typeface="Spartan"/>
            </a:endParaRPr>
          </a:p>
          <a:p>
            <a:pPr marL="342900" lvl="0" indent="-342900" algn="l" rtl="0">
              <a:spcBef>
                <a:spcPts val="1000"/>
              </a:spcBef>
              <a:spcAft>
                <a:spcPts val="0"/>
              </a:spcAft>
              <a:buSzPct val="100000"/>
              <a:buChar char="🠶"/>
            </a:pPr>
            <a:r>
              <a:rPr lang="fr-FR" sz="1800" b="0" i="0" u="none" strike="noStrike">
                <a:solidFill>
                  <a:srgbClr val="683B11"/>
                </a:solidFill>
                <a:latin typeface="Spartan"/>
                <a:ea typeface="Spartan"/>
                <a:cs typeface="Spartan"/>
                <a:sym typeface="Spartan"/>
              </a:rPr>
              <a:t>Conception et codage des composants </a:t>
            </a:r>
            <a:r>
              <a:rPr lang="fr-FR" sz="1800" b="0" i="1" u="none" strike="noStrike">
                <a:solidFill>
                  <a:srgbClr val="683B11"/>
                </a:solidFill>
                <a:latin typeface="Spartan"/>
                <a:ea typeface="Spartan"/>
                <a:cs typeface="Spartan"/>
                <a:sym typeface="Spartan"/>
              </a:rPr>
              <a:t>front-end </a:t>
            </a:r>
            <a:r>
              <a:rPr lang="fr-FR" sz="1800" b="0" i="0" u="none" strike="noStrike">
                <a:solidFill>
                  <a:srgbClr val="683B11"/>
                </a:solidFill>
                <a:latin typeface="Spartan"/>
                <a:ea typeface="Spartan"/>
                <a:cs typeface="Spartan"/>
                <a:sym typeface="Spartan"/>
              </a:rPr>
              <a:t>et des composants </a:t>
            </a:r>
            <a:r>
              <a:rPr lang="fr-FR" sz="1800" b="0" i="1" u="none" strike="noStrike">
                <a:solidFill>
                  <a:srgbClr val="683B11"/>
                </a:solidFill>
                <a:latin typeface="Spartan"/>
                <a:ea typeface="Spartan"/>
                <a:cs typeface="Spartan"/>
                <a:sym typeface="Spartan"/>
              </a:rPr>
              <a:t>back-end </a:t>
            </a:r>
            <a:endParaRPr sz="1800" b="0" i="0" u="none" strike="noStrike">
              <a:solidFill>
                <a:srgbClr val="683B11"/>
              </a:solidFill>
              <a:latin typeface="Spartan"/>
              <a:ea typeface="Spartan"/>
              <a:cs typeface="Spartan"/>
              <a:sym typeface="Spartan"/>
            </a:endParaRPr>
          </a:p>
          <a:p>
            <a:pPr marL="342900" lvl="0" indent="-342900" algn="l" rtl="0">
              <a:spcBef>
                <a:spcPts val="1000"/>
              </a:spcBef>
              <a:spcAft>
                <a:spcPts val="0"/>
              </a:spcAft>
              <a:buSzPct val="100000"/>
              <a:buChar char="🠶"/>
            </a:pPr>
            <a:r>
              <a:rPr lang="fr-FR" sz="1800" b="0" i="0" u="none" strike="noStrike">
                <a:solidFill>
                  <a:srgbClr val="683B11"/>
                </a:solidFill>
                <a:latin typeface="Spartan"/>
                <a:ea typeface="Spartan"/>
                <a:cs typeface="Spartan"/>
                <a:sym typeface="Spartan"/>
              </a:rPr>
              <a:t>Présentation des éléments les plus significatifs de l’interface de l’application </a:t>
            </a:r>
            <a:endParaRPr/>
          </a:p>
          <a:p>
            <a:pPr marL="342900" lvl="0" indent="-342900" algn="l" rtl="0">
              <a:spcBef>
                <a:spcPts val="1000"/>
              </a:spcBef>
              <a:spcAft>
                <a:spcPts val="0"/>
              </a:spcAft>
              <a:buSzPct val="100000"/>
              <a:buChar char="🠶"/>
            </a:pPr>
            <a:r>
              <a:rPr lang="fr-FR" sz="1800" b="0" i="0" u="none" strike="noStrike">
                <a:solidFill>
                  <a:srgbClr val="683B11"/>
                </a:solidFill>
                <a:latin typeface="Spartan"/>
                <a:ea typeface="Spartan"/>
                <a:cs typeface="Spartan"/>
                <a:sym typeface="Spartan"/>
              </a:rPr>
              <a:t>Présentation du jeu d’essai de la fonctionnalité la plus représentative (données en entrée, données attendues, données obtenues) et analyse des écarts éventuels </a:t>
            </a:r>
            <a:endParaRPr/>
          </a:p>
          <a:p>
            <a:pPr marL="342900" lvl="0" indent="-342900" algn="l" rtl="0">
              <a:spcBef>
                <a:spcPts val="1000"/>
              </a:spcBef>
              <a:spcAft>
                <a:spcPts val="0"/>
              </a:spcAft>
              <a:buSzPct val="100000"/>
              <a:buChar char="🠶"/>
            </a:pPr>
            <a:r>
              <a:rPr lang="fr-FR" sz="1800" b="0" i="0" u="none" strike="noStrike">
                <a:solidFill>
                  <a:srgbClr val="683B11"/>
                </a:solidFill>
                <a:latin typeface="Spartan"/>
                <a:ea typeface="Spartan"/>
                <a:cs typeface="Spartan"/>
                <a:sym typeface="Spartan"/>
              </a:rPr>
              <a:t>Présentation d’un exemple de recherche effectuée à partir de site anglophone</a:t>
            </a:r>
            <a:endParaRPr/>
          </a:p>
          <a:p>
            <a:pPr marL="342900" lvl="0" indent="-342900" algn="l" rtl="0">
              <a:spcBef>
                <a:spcPts val="1000"/>
              </a:spcBef>
              <a:spcAft>
                <a:spcPts val="0"/>
              </a:spcAft>
              <a:buSzPct val="100000"/>
              <a:buChar char="🠶"/>
            </a:pPr>
            <a:r>
              <a:rPr lang="fr-FR" sz="1800" b="0" i="0" u="none" strike="noStrike">
                <a:solidFill>
                  <a:srgbClr val="683B11"/>
                </a:solidFill>
                <a:latin typeface="Spartan"/>
                <a:ea typeface="Spartan"/>
                <a:cs typeface="Spartan"/>
                <a:sym typeface="Spartan"/>
              </a:rPr>
              <a:t>Présentation du site </a:t>
            </a:r>
            <a:endParaRPr/>
          </a:p>
          <a:p>
            <a:pPr marL="342900" lvl="0" indent="-342900" algn="l" rtl="0">
              <a:spcBef>
                <a:spcPts val="1000"/>
              </a:spcBef>
              <a:spcAft>
                <a:spcPts val="0"/>
              </a:spcAft>
              <a:buSzPct val="100000"/>
              <a:buChar char="🠶"/>
            </a:pPr>
            <a:r>
              <a:rPr lang="fr-FR" sz="1800" b="0" i="0" u="none" strike="noStrike">
                <a:solidFill>
                  <a:srgbClr val="683B11"/>
                </a:solidFill>
                <a:latin typeface="Spartan"/>
                <a:ea typeface="Spartan"/>
                <a:cs typeface="Spartan"/>
                <a:sym typeface="Spartan"/>
              </a:rPr>
              <a:t>Synthèse et conclusion.</a:t>
            </a:r>
            <a:endParaRPr>
              <a:solidFill>
                <a:srgbClr val="683B11"/>
              </a:solidFill>
              <a:latin typeface="Spartan"/>
              <a:ea typeface="Spartan"/>
              <a:cs typeface="Spartan"/>
              <a:sym typeface="Spartan"/>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8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30"/>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Recherche anglophone </a:t>
            </a:r>
            <a:endParaRPr/>
          </a:p>
        </p:txBody>
      </p:sp>
      <p:sp>
        <p:nvSpPr>
          <p:cNvPr id="414" name="Google Shape;414;p30"/>
          <p:cNvSpPr txBox="1">
            <a:spLocks noGrp="1"/>
          </p:cNvSpPr>
          <p:nvPr>
            <p:ph type="body" idx="1"/>
          </p:nvPr>
        </p:nvSpPr>
        <p:spPr>
          <a:xfrm>
            <a:off x="2589211" y="1540189"/>
            <a:ext cx="9350997" cy="1176507"/>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800"/>
              <a:buChar char="🠶"/>
            </a:pPr>
            <a:r>
              <a:rPr lang="fr-FR">
                <a:solidFill>
                  <a:srgbClr val="683B11"/>
                </a:solidFill>
                <a:latin typeface="Spartan"/>
                <a:ea typeface="Spartan"/>
                <a:cs typeface="Spartan"/>
                <a:sym typeface="Spartan"/>
              </a:rPr>
              <a:t>Documentation Symfony</a:t>
            </a:r>
            <a:endParaRPr/>
          </a:p>
          <a:p>
            <a:pPr marL="0" lvl="0" indent="0" algn="l" rtl="0">
              <a:spcBef>
                <a:spcPts val="1000"/>
              </a:spcBef>
              <a:spcAft>
                <a:spcPts val="0"/>
              </a:spcAft>
              <a:buSzPts val="1800"/>
              <a:buNone/>
            </a:pPr>
            <a:r>
              <a:rPr lang="fr-FR">
                <a:solidFill>
                  <a:srgbClr val="683B11"/>
                </a:solidFill>
                <a:latin typeface="Spartan"/>
                <a:ea typeface="Spartan"/>
                <a:cs typeface="Spartan"/>
                <a:sym typeface="Spartan"/>
              </a:rPr>
              <a:t>Lors de la conception du site, j’ai du aller consulter la documentation de Symfony, voici un exemple :</a:t>
            </a:r>
            <a:endParaRPr/>
          </a:p>
        </p:txBody>
      </p:sp>
      <p:pic>
        <p:nvPicPr>
          <p:cNvPr id="415" name="Google Shape;415;p30"/>
          <p:cNvPicPr preferRelativeResize="0"/>
          <p:nvPr/>
        </p:nvPicPr>
        <p:blipFill rotWithShape="1">
          <a:blip r:embed="rId3">
            <a:alphaModFix/>
          </a:blip>
          <a:srcRect/>
          <a:stretch/>
        </p:blipFill>
        <p:spPr>
          <a:xfrm>
            <a:off x="870296" y="1372221"/>
            <a:ext cx="884822" cy="1065558"/>
          </a:xfrm>
          <a:prstGeom prst="rect">
            <a:avLst/>
          </a:prstGeom>
          <a:noFill/>
          <a:ln>
            <a:noFill/>
          </a:ln>
        </p:spPr>
      </p:pic>
      <p:sp>
        <p:nvSpPr>
          <p:cNvPr id="416" name="Google Shape;416;p30"/>
          <p:cNvSpPr txBox="1"/>
          <p:nvPr/>
        </p:nvSpPr>
        <p:spPr>
          <a:xfrm>
            <a:off x="2589211" y="2780761"/>
            <a:ext cx="9192000" cy="3694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800" b="1" i="0" u="none" strike="noStrike" baseline="30000">
                <a:solidFill>
                  <a:srgbClr val="683B11"/>
                </a:solidFill>
                <a:latin typeface="Spartan"/>
                <a:ea typeface="Spartan"/>
                <a:cs typeface="Spartan"/>
                <a:sym typeface="Spartan"/>
              </a:rPr>
              <a:t>ResetPasswordBundle: Mind-Blowing (and Secure) Password Resetting for Symfony</a:t>
            </a:r>
            <a:endParaRPr/>
          </a:p>
          <a:p>
            <a:pPr marL="0" marR="0" lvl="0" indent="0" algn="l" rtl="0">
              <a:spcBef>
                <a:spcPts val="0"/>
              </a:spcBef>
              <a:spcAft>
                <a:spcPts val="0"/>
              </a:spcAft>
              <a:buNone/>
            </a:pPr>
            <a:r>
              <a:rPr lang="fr-FR" sz="1800" b="0" i="0" u="none" strike="noStrike" baseline="30000">
                <a:solidFill>
                  <a:srgbClr val="683B11"/>
                </a:solidFill>
                <a:latin typeface="Spartan"/>
                <a:ea typeface="Spartan"/>
                <a:cs typeface="Spartan"/>
                <a:sym typeface="Spartan"/>
              </a:rPr>
              <a:t>Worrying about how to deal with users that can’t remember their password? We’ve got you covered! This bundle provides a secure out of the box solution to allow users to reset their forgotten passwords.</a:t>
            </a:r>
            <a:endParaRPr/>
          </a:p>
          <a:p>
            <a:pPr marL="0" marR="0" lvl="0" indent="0" algn="l" rtl="0">
              <a:spcBef>
                <a:spcPts val="0"/>
              </a:spcBef>
              <a:spcAft>
                <a:spcPts val="0"/>
              </a:spcAft>
              <a:buNone/>
            </a:pPr>
            <a:r>
              <a:rPr lang="fr-FR" sz="1800" b="1" i="0" u="none" strike="noStrike" baseline="30000">
                <a:solidFill>
                  <a:srgbClr val="683B11"/>
                </a:solidFill>
                <a:latin typeface="Spartan"/>
                <a:ea typeface="Spartan"/>
                <a:cs typeface="Spartan"/>
                <a:sym typeface="Spartan"/>
              </a:rPr>
              <a:t>Installation</a:t>
            </a:r>
            <a:endParaRPr sz="1800" b="0" i="0" u="none" strike="noStrike" baseline="30000">
              <a:solidFill>
                <a:srgbClr val="683B11"/>
              </a:solidFill>
              <a:latin typeface="Spartan"/>
              <a:ea typeface="Spartan"/>
              <a:cs typeface="Spartan"/>
              <a:sym typeface="Spartan"/>
            </a:endParaRPr>
          </a:p>
          <a:p>
            <a:pPr marL="0" marR="0" lvl="0" indent="0" algn="l" rtl="0">
              <a:spcBef>
                <a:spcPts val="0"/>
              </a:spcBef>
              <a:spcAft>
                <a:spcPts val="0"/>
              </a:spcAft>
              <a:buNone/>
            </a:pPr>
            <a:r>
              <a:rPr lang="fr-FR" sz="1800" b="0" i="0" u="none" strike="noStrike" baseline="30000">
                <a:solidFill>
                  <a:srgbClr val="683B11"/>
                </a:solidFill>
                <a:latin typeface="Spartan"/>
                <a:ea typeface="Spartan"/>
                <a:cs typeface="Spartan"/>
                <a:sym typeface="Spartan"/>
              </a:rPr>
              <a:t>The bundle can be installed using Composer or the Symfony binary:</a:t>
            </a:r>
            <a:endParaRPr/>
          </a:p>
          <a:p>
            <a:pPr marL="0" marR="0" lvl="0" indent="0" algn="l" rtl="0">
              <a:spcBef>
                <a:spcPts val="0"/>
              </a:spcBef>
              <a:spcAft>
                <a:spcPts val="0"/>
              </a:spcAft>
              <a:buNone/>
            </a:pPr>
            <a:r>
              <a:rPr lang="fr-FR" sz="1800" b="0" i="0" u="none" strike="noStrike" baseline="30000">
                <a:solidFill>
                  <a:srgbClr val="683B11"/>
                </a:solidFill>
                <a:latin typeface="Spartan"/>
                <a:ea typeface="Spartan"/>
                <a:cs typeface="Spartan"/>
                <a:sym typeface="Spartan"/>
              </a:rPr>
              <a:t>composer require symfonycasts/reset-password-bundle</a:t>
            </a:r>
            <a:endParaRPr/>
          </a:p>
          <a:p>
            <a:pPr marL="0" marR="0" lvl="0" indent="0" algn="l" rtl="0">
              <a:spcBef>
                <a:spcPts val="0"/>
              </a:spcBef>
              <a:spcAft>
                <a:spcPts val="0"/>
              </a:spcAft>
              <a:buNone/>
            </a:pPr>
            <a:r>
              <a:rPr lang="fr-FR" sz="1800" b="1" i="0" u="none" strike="noStrike" baseline="30000">
                <a:solidFill>
                  <a:srgbClr val="683B11"/>
                </a:solidFill>
                <a:latin typeface="Spartan"/>
                <a:ea typeface="Spartan"/>
                <a:cs typeface="Spartan"/>
                <a:sym typeface="Spartan"/>
              </a:rPr>
              <a:t>Usage</a:t>
            </a:r>
            <a:endParaRPr sz="1800" b="0" i="0" u="none" strike="noStrike" baseline="30000">
              <a:solidFill>
                <a:srgbClr val="683B11"/>
              </a:solidFill>
              <a:latin typeface="Spartan"/>
              <a:ea typeface="Spartan"/>
              <a:cs typeface="Spartan"/>
              <a:sym typeface="Spartan"/>
            </a:endParaRPr>
          </a:p>
          <a:p>
            <a:pPr marL="0" marR="0" lvl="0" indent="0" algn="l" rtl="0">
              <a:spcBef>
                <a:spcPts val="0"/>
              </a:spcBef>
              <a:spcAft>
                <a:spcPts val="0"/>
              </a:spcAft>
              <a:buNone/>
            </a:pPr>
            <a:r>
              <a:rPr lang="fr-FR" sz="1800" b="0" i="0" u="none" strike="noStrike" baseline="30000">
                <a:solidFill>
                  <a:srgbClr val="683B11"/>
                </a:solidFill>
                <a:latin typeface="Spartan"/>
                <a:ea typeface="Spartan"/>
                <a:cs typeface="Spartan"/>
                <a:sym typeface="Spartan"/>
              </a:rPr>
              <a:t>There are two ways to get started, the easiest and preferred way is to use Symfony’s MakerBundle. The Maker will take care of everything from creating configuration, to generating your templates, controllers, and entités.</a:t>
            </a:r>
            <a:endParaRPr/>
          </a:p>
          <a:p>
            <a:pPr marL="0" marR="0" lvl="0" indent="0" algn="l" rtl="0">
              <a:spcBef>
                <a:spcPts val="0"/>
              </a:spcBef>
              <a:spcAft>
                <a:spcPts val="0"/>
              </a:spcAft>
              <a:buNone/>
            </a:pPr>
            <a:r>
              <a:rPr lang="fr-FR" sz="1800" b="1" i="1" u="none" strike="noStrike" baseline="30000">
                <a:solidFill>
                  <a:srgbClr val="683B11"/>
                </a:solidFill>
                <a:latin typeface="Spartan"/>
                <a:ea typeface="Spartan"/>
                <a:cs typeface="Spartan"/>
                <a:sym typeface="Spartan"/>
              </a:rPr>
              <a:t>Using Symfony’s Maker Bundle (Recommended)</a:t>
            </a:r>
            <a:endParaRPr sz="1800" b="0" i="0" u="none" strike="noStrike" baseline="30000">
              <a:solidFill>
                <a:srgbClr val="683B11"/>
              </a:solidFill>
              <a:latin typeface="Spartan"/>
              <a:ea typeface="Spartan"/>
              <a:cs typeface="Spartan"/>
              <a:sym typeface="Spartan"/>
            </a:endParaRPr>
          </a:p>
          <a:p>
            <a:pPr marL="0" marR="0" lvl="0" indent="0" algn="l" rtl="0">
              <a:spcBef>
                <a:spcPts val="0"/>
              </a:spcBef>
              <a:spcAft>
                <a:spcPts val="0"/>
              </a:spcAft>
              <a:buNone/>
            </a:pPr>
            <a:r>
              <a:rPr lang="fr-FR" sz="1800" b="0" i="0" u="none" strike="noStrike" baseline="30000">
                <a:solidFill>
                  <a:srgbClr val="683B11"/>
                </a:solidFill>
                <a:latin typeface="Spartan"/>
                <a:ea typeface="Spartan"/>
                <a:cs typeface="Spartan"/>
                <a:sym typeface="Spartan"/>
              </a:rPr>
              <a:t>Run bin/console make:reset-password, answer a couple questions, and enjoy our bundle!</a:t>
            </a:r>
            <a:endParaRPr/>
          </a:p>
          <a:p>
            <a:pPr marL="0" marR="0" lvl="0" indent="0" algn="l" rtl="0">
              <a:spcBef>
                <a:spcPts val="0"/>
              </a:spcBef>
              <a:spcAft>
                <a:spcPts val="0"/>
              </a:spcAft>
              <a:buNone/>
            </a:pPr>
            <a:r>
              <a:rPr lang="fr-FR" sz="1800" b="1" i="1" u="none" strike="noStrike" baseline="30000">
                <a:solidFill>
                  <a:srgbClr val="683B11"/>
                </a:solidFill>
                <a:latin typeface="Spartan"/>
                <a:ea typeface="Spartan"/>
                <a:cs typeface="Spartan"/>
                <a:sym typeface="Spartan"/>
              </a:rPr>
              <a:t>Setting things up manually</a:t>
            </a:r>
            <a:endParaRPr sz="1800" b="1" i="1" u="none" strike="noStrike" baseline="30000">
              <a:solidFill>
                <a:srgbClr val="683B11"/>
              </a:solidFill>
              <a:latin typeface="Spartan"/>
              <a:ea typeface="Spartan"/>
              <a:cs typeface="Spartan"/>
              <a:sym typeface="Spartan"/>
            </a:endParaRPr>
          </a:p>
          <a:p>
            <a:pPr marL="0" marR="0" lvl="0" indent="0" algn="l" rtl="0">
              <a:spcBef>
                <a:spcPts val="0"/>
              </a:spcBef>
              <a:spcAft>
                <a:spcPts val="0"/>
              </a:spcAft>
              <a:buNone/>
            </a:pPr>
            <a:r>
              <a:rPr lang="fr-FR" sz="1800" b="1" i="1" u="none" strike="noStrike" baseline="30000">
                <a:solidFill>
                  <a:srgbClr val="683B11"/>
                </a:solidFill>
                <a:latin typeface="Spartan"/>
                <a:ea typeface="Spartan"/>
                <a:cs typeface="Spartan"/>
                <a:sym typeface="Spartan"/>
              </a:rPr>
              <a:t>...</a:t>
            </a:r>
            <a:endParaRPr sz="1800" b="0" i="0" u="none" strike="noStrike" baseline="30000">
              <a:solidFill>
                <a:srgbClr val="683B11"/>
              </a:solidFill>
              <a:latin typeface="Spartan"/>
              <a:ea typeface="Spartan"/>
              <a:cs typeface="Spartan"/>
              <a:sym typeface="Spartan"/>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15"/>
                                        </p:tgtEl>
                                        <p:attrNameLst>
                                          <p:attrName>style.visibility</p:attrName>
                                        </p:attrNameLst>
                                      </p:cBhvr>
                                      <p:to>
                                        <p:strVal val="visible"/>
                                      </p:to>
                                    </p:set>
                                    <p:animEffect transition="in" filter="fade">
                                      <p:cBhvr>
                                        <p:cTn id="15" dur="500"/>
                                        <p:tgtEl>
                                          <p:spTgt spid="415"/>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416">
                                            <p:txEl>
                                              <p:pRg st="0" end="0"/>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416">
                                            <p:txEl>
                                              <p:pRg st="1" end="1"/>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416">
                                            <p:txEl>
                                              <p:pRg st="2" end="2"/>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416">
                                            <p:txEl>
                                              <p:pRg st="3" end="3"/>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416">
                                            <p:txEl>
                                              <p:pRg st="4" end="4"/>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416">
                                            <p:txEl>
                                              <p:pRg st="5" end="5"/>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16">
                                            <p:txEl>
                                              <p:pRg st="6" end="6"/>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416">
                                            <p:txEl>
                                              <p:pRg st="7" end="7"/>
                                            </p:txEl>
                                          </p:spTgt>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416">
                                            <p:txEl>
                                              <p:pRg st="8" end="8"/>
                                            </p:txEl>
                                          </p:spTgt>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nodeType="clickEffect">
                                  <p:stCondLst>
                                    <p:cond delay="0"/>
                                  </p:stCondLst>
                                  <p:childTnLst>
                                    <p:set>
                                      <p:cBhvr>
                                        <p:cTn id="55" dur="1" fill="hold">
                                          <p:stCondLst>
                                            <p:cond delay="0"/>
                                          </p:stCondLst>
                                        </p:cTn>
                                        <p:tgtEl>
                                          <p:spTgt spid="416">
                                            <p:txEl>
                                              <p:pRg st="9" end="9"/>
                                            </p:txEl>
                                          </p:spTgt>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nodeType="clickEffect">
                                  <p:stCondLst>
                                    <p:cond delay="0"/>
                                  </p:stCondLst>
                                  <p:childTnLst>
                                    <p:set>
                                      <p:cBhvr>
                                        <p:cTn id="59" dur="1" fill="hold">
                                          <p:stCondLst>
                                            <p:cond delay="0"/>
                                          </p:stCondLst>
                                        </p:cTn>
                                        <p:tgtEl>
                                          <p:spTgt spid="41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31"/>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Recherche anglophone </a:t>
            </a:r>
            <a:endParaRPr/>
          </a:p>
        </p:txBody>
      </p:sp>
      <p:sp>
        <p:nvSpPr>
          <p:cNvPr id="422" name="Google Shape;422;p31"/>
          <p:cNvSpPr txBox="1">
            <a:spLocks noGrp="1"/>
          </p:cNvSpPr>
          <p:nvPr>
            <p:ph type="body" idx="1"/>
          </p:nvPr>
        </p:nvSpPr>
        <p:spPr>
          <a:xfrm>
            <a:off x="2589211" y="1540189"/>
            <a:ext cx="9350997" cy="1176507"/>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800"/>
              <a:buChar char="🠶"/>
            </a:pPr>
            <a:r>
              <a:rPr lang="fr-FR">
                <a:solidFill>
                  <a:srgbClr val="683B11"/>
                </a:solidFill>
                <a:latin typeface="Spartan"/>
                <a:ea typeface="Spartan"/>
                <a:cs typeface="Spartan"/>
                <a:sym typeface="Spartan"/>
              </a:rPr>
              <a:t>Documentation Symfony</a:t>
            </a:r>
            <a:endParaRPr/>
          </a:p>
          <a:p>
            <a:pPr marL="0" lvl="0" indent="0" algn="l" rtl="0">
              <a:spcBef>
                <a:spcPts val="1000"/>
              </a:spcBef>
              <a:spcAft>
                <a:spcPts val="0"/>
              </a:spcAft>
              <a:buSzPts val="1800"/>
              <a:buNone/>
            </a:pPr>
            <a:r>
              <a:rPr lang="fr-FR">
                <a:solidFill>
                  <a:srgbClr val="683B11"/>
                </a:solidFill>
                <a:latin typeface="Spartan"/>
                <a:ea typeface="Spartan"/>
                <a:cs typeface="Spartan"/>
                <a:sym typeface="Spartan"/>
              </a:rPr>
              <a:t>Voici la tracdution :</a:t>
            </a:r>
            <a:endParaRPr/>
          </a:p>
        </p:txBody>
      </p:sp>
      <p:pic>
        <p:nvPicPr>
          <p:cNvPr id="423" name="Google Shape;423;p31"/>
          <p:cNvPicPr preferRelativeResize="0"/>
          <p:nvPr/>
        </p:nvPicPr>
        <p:blipFill rotWithShape="1">
          <a:blip r:embed="rId3">
            <a:alphaModFix/>
          </a:blip>
          <a:srcRect/>
          <a:stretch/>
        </p:blipFill>
        <p:spPr>
          <a:xfrm>
            <a:off x="870296" y="1372221"/>
            <a:ext cx="884822" cy="1065558"/>
          </a:xfrm>
          <a:prstGeom prst="rect">
            <a:avLst/>
          </a:prstGeom>
          <a:noFill/>
          <a:ln>
            <a:noFill/>
          </a:ln>
        </p:spPr>
      </p:pic>
      <p:sp>
        <p:nvSpPr>
          <p:cNvPr id="424" name="Google Shape;424;p31"/>
          <p:cNvSpPr txBox="1"/>
          <p:nvPr/>
        </p:nvSpPr>
        <p:spPr>
          <a:xfrm>
            <a:off x="2589211" y="2463265"/>
            <a:ext cx="9351000" cy="4525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800" b="1" i="0" u="none" strike="noStrike" baseline="30000">
                <a:solidFill>
                  <a:srgbClr val="683B11"/>
                </a:solidFill>
                <a:latin typeface="Spartan"/>
                <a:ea typeface="Spartan"/>
                <a:cs typeface="Spartan"/>
                <a:sym typeface="Spartan"/>
              </a:rPr>
              <a:t>Réinitialisation de mot de passe avec un bundle : «ResetPasswordBundle» de manière sécurisé avec Symfony</a:t>
            </a:r>
            <a:endParaRPr/>
          </a:p>
          <a:p>
            <a:pPr marL="0" marR="0" lvl="0" indent="0" algn="l" rtl="0">
              <a:spcBef>
                <a:spcPts val="0"/>
              </a:spcBef>
              <a:spcAft>
                <a:spcPts val="0"/>
              </a:spcAft>
              <a:buNone/>
            </a:pPr>
            <a:endParaRPr sz="1800" b="0" i="0" u="none" strike="noStrike" baseline="30000">
              <a:solidFill>
                <a:srgbClr val="683B11"/>
              </a:solidFill>
              <a:latin typeface="Spartan"/>
              <a:ea typeface="Spartan"/>
              <a:cs typeface="Spartan"/>
              <a:sym typeface="Spartan"/>
            </a:endParaRPr>
          </a:p>
          <a:p>
            <a:pPr marL="0" marR="0" lvl="0" indent="0" algn="l" rtl="0">
              <a:spcBef>
                <a:spcPts val="0"/>
              </a:spcBef>
              <a:spcAft>
                <a:spcPts val="0"/>
              </a:spcAft>
              <a:buNone/>
            </a:pPr>
            <a:r>
              <a:rPr lang="fr-FR" sz="1800" b="0" i="0" u="none" strike="noStrike" baseline="30000">
                <a:solidFill>
                  <a:srgbClr val="683B11"/>
                </a:solidFill>
                <a:latin typeface="Spartan"/>
                <a:ea typeface="Spartan"/>
                <a:cs typeface="Spartan"/>
                <a:sym typeface="Spartan"/>
              </a:rPr>
              <a:t>Comment gérer les utilisateurs qui ont oublié leur mot de passe?</a:t>
            </a:r>
            <a:r>
              <a:rPr lang="fr-FR" sz="1800" baseline="30000">
                <a:solidFill>
                  <a:srgbClr val="683B11"/>
                </a:solidFill>
                <a:latin typeface="Spartan"/>
                <a:ea typeface="Spartan"/>
                <a:cs typeface="Spartan"/>
                <a:sym typeface="Spartan"/>
              </a:rPr>
              <a:t> </a:t>
            </a:r>
            <a:r>
              <a:rPr lang="fr-FR" sz="1800" b="0" i="0" u="none" strike="noStrike" baseline="30000">
                <a:solidFill>
                  <a:srgbClr val="683B11"/>
                </a:solidFill>
                <a:latin typeface="Spartan"/>
                <a:ea typeface="Spartan"/>
                <a:cs typeface="Spartan"/>
                <a:sym typeface="Spartan"/>
              </a:rPr>
              <a:t>Nous avons ce que vous avez besoin! </a:t>
            </a:r>
            <a:endParaRPr/>
          </a:p>
          <a:p>
            <a:pPr marL="0" marR="0" lvl="0" indent="0" algn="l" rtl="0">
              <a:spcBef>
                <a:spcPts val="0"/>
              </a:spcBef>
              <a:spcAft>
                <a:spcPts val="0"/>
              </a:spcAft>
              <a:buNone/>
            </a:pPr>
            <a:r>
              <a:rPr lang="fr-FR" sz="1800" b="0" i="0" u="none" strike="noStrike" baseline="30000">
                <a:solidFill>
                  <a:srgbClr val="683B11"/>
                </a:solidFill>
                <a:latin typeface="Spartan"/>
                <a:ea typeface="Spartan"/>
                <a:cs typeface="Spartan"/>
                <a:sym typeface="Spartan"/>
              </a:rPr>
              <a:t>Nous avons créé une solution prête à l’emploi sécurisé permettant aux utilisateur qui ont oubli</a:t>
            </a:r>
            <a:r>
              <a:rPr lang="fr-FR" sz="1800" baseline="30000">
                <a:solidFill>
                  <a:srgbClr val="683B11"/>
                </a:solidFill>
                <a:latin typeface="Spartan"/>
                <a:ea typeface="Spartan"/>
                <a:cs typeface="Spartan"/>
                <a:sym typeface="Spartan"/>
              </a:rPr>
              <a:t>é</a:t>
            </a:r>
            <a:r>
              <a:rPr lang="fr-FR" sz="1800" b="0" i="0" u="none" strike="noStrike" baseline="30000">
                <a:solidFill>
                  <a:srgbClr val="683B11"/>
                </a:solidFill>
                <a:latin typeface="Spartan"/>
                <a:ea typeface="Spartan"/>
                <a:cs typeface="Spartan"/>
                <a:sym typeface="Spartan"/>
              </a:rPr>
              <a:t>  leur mot de passe de les réinitialiser.</a:t>
            </a:r>
            <a:endParaRPr/>
          </a:p>
          <a:p>
            <a:pPr marL="0" marR="0" lvl="0" indent="0" algn="l" rtl="0">
              <a:spcBef>
                <a:spcPts val="0"/>
              </a:spcBef>
              <a:spcAft>
                <a:spcPts val="0"/>
              </a:spcAft>
              <a:buNone/>
            </a:pPr>
            <a:r>
              <a:rPr lang="fr-FR" sz="1800" b="1" i="0" u="none" strike="noStrike" baseline="30000">
                <a:solidFill>
                  <a:srgbClr val="683B11"/>
                </a:solidFill>
                <a:latin typeface="Spartan"/>
                <a:ea typeface="Spartan"/>
                <a:cs typeface="Spartan"/>
                <a:sym typeface="Spartan"/>
              </a:rPr>
              <a:t>Installation</a:t>
            </a:r>
            <a:r>
              <a:rPr lang="fr-FR" sz="1800" baseline="30000">
                <a:solidFill>
                  <a:srgbClr val="683B11"/>
                </a:solidFill>
                <a:latin typeface="Spartan"/>
                <a:ea typeface="Spartan"/>
                <a:cs typeface="Spartan"/>
                <a:sym typeface="Spartan"/>
              </a:rPr>
              <a:t/>
            </a:r>
            <a:br>
              <a:rPr lang="fr-FR" sz="1800" baseline="30000">
                <a:solidFill>
                  <a:srgbClr val="683B11"/>
                </a:solidFill>
                <a:latin typeface="Spartan"/>
                <a:ea typeface="Spartan"/>
                <a:cs typeface="Spartan"/>
                <a:sym typeface="Spartan"/>
              </a:rPr>
            </a:br>
            <a:r>
              <a:rPr lang="fr-FR" sz="1800" b="0" i="0" u="none" strike="noStrike" baseline="30000">
                <a:solidFill>
                  <a:srgbClr val="683B11"/>
                </a:solidFill>
                <a:latin typeface="Spartan"/>
                <a:ea typeface="Spartan"/>
                <a:cs typeface="Spartan"/>
                <a:sym typeface="Spartan"/>
              </a:rPr>
              <a:t>Le bundle peut être installé à l’aide du Composer de Symfony :</a:t>
            </a:r>
            <a:endParaRPr/>
          </a:p>
          <a:p>
            <a:pPr marL="0" marR="0" lvl="0" indent="0" algn="l" rtl="0">
              <a:spcBef>
                <a:spcPts val="0"/>
              </a:spcBef>
              <a:spcAft>
                <a:spcPts val="0"/>
              </a:spcAft>
              <a:buNone/>
            </a:pPr>
            <a:r>
              <a:rPr lang="fr-FR" sz="1800" b="0" i="0" u="none" strike="noStrike" baseline="30000">
                <a:solidFill>
                  <a:srgbClr val="683B11"/>
                </a:solidFill>
                <a:latin typeface="Spartan"/>
                <a:ea typeface="Spartan"/>
                <a:cs typeface="Spartan"/>
                <a:sym typeface="Spartan"/>
              </a:rPr>
              <a:t>composer require symfonycasts/reset-password-bundle</a:t>
            </a:r>
            <a:endParaRPr/>
          </a:p>
          <a:p>
            <a:pPr marL="0" marR="0" lvl="0" indent="0" algn="l" rtl="0">
              <a:spcBef>
                <a:spcPts val="0"/>
              </a:spcBef>
              <a:spcAft>
                <a:spcPts val="0"/>
              </a:spcAft>
              <a:buNone/>
            </a:pPr>
            <a:r>
              <a:rPr lang="fr-FR" sz="1800" b="1" i="0" u="none" strike="noStrike" baseline="30000">
                <a:solidFill>
                  <a:srgbClr val="683B11"/>
                </a:solidFill>
                <a:latin typeface="Spartan"/>
                <a:ea typeface="Spartan"/>
                <a:cs typeface="Spartan"/>
                <a:sym typeface="Spartan"/>
              </a:rPr>
              <a:t>Utilisation</a:t>
            </a:r>
            <a:endParaRPr sz="1800" b="0" i="0" u="none" strike="noStrike" baseline="30000">
              <a:solidFill>
                <a:srgbClr val="683B11"/>
              </a:solidFill>
              <a:latin typeface="Spartan"/>
              <a:ea typeface="Spartan"/>
              <a:cs typeface="Spartan"/>
              <a:sym typeface="Spartan"/>
            </a:endParaRPr>
          </a:p>
          <a:p>
            <a:pPr marL="0" marR="0" lvl="0" indent="0" algn="l" rtl="0">
              <a:spcBef>
                <a:spcPts val="0"/>
              </a:spcBef>
              <a:spcAft>
                <a:spcPts val="0"/>
              </a:spcAft>
              <a:buNone/>
            </a:pPr>
            <a:r>
              <a:rPr lang="fr-FR" sz="1800" b="0" i="0" u="none" strike="noStrike" baseline="30000">
                <a:solidFill>
                  <a:srgbClr val="683B11"/>
                </a:solidFill>
                <a:latin typeface="Spartan"/>
                <a:ea typeface="Spartan"/>
                <a:cs typeface="Spartan"/>
                <a:sym typeface="Spartan"/>
              </a:rPr>
              <a:t>Il y a deux façons de commencer la plus simple et la préférée est d’utiliser MakerBundle de Symfony. Notre solution s’occupera de tout, de la création ainsi que la configuration et de générer vos modèles, contrôleurs et entités.</a:t>
            </a:r>
            <a:endParaRPr/>
          </a:p>
          <a:p>
            <a:pPr marL="0" marR="0" lvl="0" indent="0" algn="l" rtl="0">
              <a:spcBef>
                <a:spcPts val="0"/>
              </a:spcBef>
              <a:spcAft>
                <a:spcPts val="0"/>
              </a:spcAft>
              <a:buNone/>
            </a:pPr>
            <a:r>
              <a:rPr lang="fr-FR" sz="1800" b="1" i="0" u="none" strike="noStrike" baseline="30000">
                <a:solidFill>
                  <a:srgbClr val="683B11"/>
                </a:solidFill>
                <a:latin typeface="Spartan"/>
                <a:ea typeface="Spartan"/>
                <a:cs typeface="Spartan"/>
                <a:sym typeface="Spartan"/>
              </a:rPr>
              <a:t>L’utilisation du bundle Maker de Symfony (recommandé)</a:t>
            </a:r>
            <a:endParaRPr sz="1800" b="0" i="0" u="none" strike="noStrike" baseline="30000">
              <a:solidFill>
                <a:srgbClr val="683B11"/>
              </a:solidFill>
              <a:latin typeface="Spartan"/>
              <a:ea typeface="Spartan"/>
              <a:cs typeface="Spartan"/>
              <a:sym typeface="Spartan"/>
            </a:endParaRPr>
          </a:p>
          <a:p>
            <a:pPr marL="0" marR="0" lvl="0" indent="0" algn="l" rtl="0">
              <a:spcBef>
                <a:spcPts val="0"/>
              </a:spcBef>
              <a:spcAft>
                <a:spcPts val="0"/>
              </a:spcAft>
              <a:buNone/>
            </a:pPr>
            <a:r>
              <a:rPr lang="fr-FR" sz="1800" b="0" i="0" u="none" strike="noStrike" baseline="30000">
                <a:solidFill>
                  <a:srgbClr val="683B11"/>
                </a:solidFill>
                <a:latin typeface="Spartan"/>
                <a:ea typeface="Spartan"/>
                <a:cs typeface="Spartan"/>
                <a:sym typeface="Spartan"/>
              </a:rPr>
              <a:t>taper : bin/console make:reset-password</a:t>
            </a:r>
            <a:endParaRPr sz="1800" b="0" i="0" u="none" strike="noStrike" baseline="30000">
              <a:solidFill>
                <a:srgbClr val="683B11"/>
              </a:solidFill>
              <a:latin typeface="Spartan"/>
              <a:ea typeface="Spartan"/>
              <a:cs typeface="Spartan"/>
              <a:sym typeface="Spartan"/>
            </a:endParaRPr>
          </a:p>
          <a:p>
            <a:pPr marL="0" marR="0" lvl="0" indent="0" algn="l" rtl="0">
              <a:spcBef>
                <a:spcPts val="0"/>
              </a:spcBef>
              <a:spcAft>
                <a:spcPts val="0"/>
              </a:spcAft>
              <a:buNone/>
            </a:pPr>
            <a:r>
              <a:rPr lang="fr-FR" sz="1800" b="0" i="0" u="none" strike="noStrike" baseline="30000">
                <a:solidFill>
                  <a:srgbClr val="683B11"/>
                </a:solidFill>
                <a:latin typeface="Spartan"/>
                <a:ea typeface="Spartan"/>
                <a:cs typeface="Spartan"/>
                <a:sym typeface="Spartan"/>
              </a:rPr>
              <a:t>et répondez à quelques questions pour profiter du bundle!</a:t>
            </a:r>
            <a:endParaRPr/>
          </a:p>
          <a:p>
            <a:pPr marL="0" marR="0" lvl="0" indent="0" algn="l" rtl="0">
              <a:spcBef>
                <a:spcPts val="0"/>
              </a:spcBef>
              <a:spcAft>
                <a:spcPts val="0"/>
              </a:spcAft>
              <a:buNone/>
            </a:pPr>
            <a:r>
              <a:rPr lang="fr-FR" sz="1800" b="1" i="0" u="none" strike="noStrike" baseline="30000">
                <a:solidFill>
                  <a:srgbClr val="683B11"/>
                </a:solidFill>
                <a:latin typeface="Spartan"/>
                <a:ea typeface="Spartan"/>
                <a:cs typeface="Spartan"/>
                <a:sym typeface="Spartan"/>
              </a:rPr>
              <a:t>Configuration manuelle</a:t>
            </a:r>
            <a:r>
              <a:rPr lang="fr-FR" sz="1800" b="0" i="0" u="none" strike="noStrike" baseline="30000">
                <a:solidFill>
                  <a:srgbClr val="683B11"/>
                </a:solidFill>
                <a:latin typeface="Spartan"/>
                <a:ea typeface="Spartan"/>
                <a:cs typeface="Spartan"/>
                <a:sym typeface="Spartan"/>
              </a:rPr>
              <a:t/>
            </a:r>
            <a:br>
              <a:rPr lang="fr-FR" sz="1800" b="0" i="0" u="none" strike="noStrike" baseline="30000">
                <a:solidFill>
                  <a:srgbClr val="683B11"/>
                </a:solidFill>
                <a:latin typeface="Spartan"/>
                <a:ea typeface="Spartan"/>
                <a:cs typeface="Spartan"/>
                <a:sym typeface="Spartan"/>
              </a:rPr>
            </a:br>
            <a:r>
              <a:rPr lang="fr-FR" sz="1800" b="0" i="0" u="none" strike="noStrike" baseline="30000">
                <a:solidFill>
                  <a:srgbClr val="683B11"/>
                </a:solidFill>
                <a:latin typeface="Spartan"/>
                <a:ea typeface="Spartan"/>
                <a:cs typeface="Spartan"/>
                <a:sym typeface="Spartan"/>
              </a:rPr>
              <a:t>...</a:t>
            </a:r>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4">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4">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4">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2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32"/>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Présentation du site</a:t>
            </a:r>
            <a:endParaRPr/>
          </a:p>
        </p:txBody>
      </p:sp>
      <p:sp>
        <p:nvSpPr>
          <p:cNvPr id="430" name="Google Shape;430;p32"/>
          <p:cNvSpPr txBox="1">
            <a:spLocks noGrp="1"/>
          </p:cNvSpPr>
          <p:nvPr>
            <p:ph type="body" idx="1"/>
          </p:nvPr>
        </p:nvSpPr>
        <p:spPr>
          <a:xfrm>
            <a:off x="2589211" y="1540189"/>
            <a:ext cx="9350997" cy="1176507"/>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800"/>
              <a:buChar char="🠶"/>
            </a:pPr>
            <a:r>
              <a:rPr lang="fr-FR" u="sng">
                <a:solidFill>
                  <a:srgbClr val="683B11"/>
                </a:solidFill>
                <a:latin typeface="Spartan"/>
                <a:ea typeface="Spartan"/>
                <a:cs typeface="Spartan"/>
                <a:sym typeface="Spartan"/>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https://www.lespaniersdelisac.erwangentric.fr/</a:t>
            </a:r>
            <a:endParaRPr>
              <a:solidFill>
                <a:srgbClr val="683B11"/>
              </a:solidFill>
              <a:latin typeface="Spartan"/>
              <a:ea typeface="Spartan"/>
              <a:cs typeface="Spartan"/>
              <a:sym typeface="Spartan"/>
            </a:endParaRPr>
          </a:p>
        </p:txBody>
      </p:sp>
      <p:pic>
        <p:nvPicPr>
          <p:cNvPr id="431" name="Google Shape;431;p32"/>
          <p:cNvPicPr preferRelativeResize="0"/>
          <p:nvPr/>
        </p:nvPicPr>
        <p:blipFill rotWithShape="1">
          <a:blip r:embed="rId4">
            <a:alphaModFix/>
          </a:blip>
          <a:srcRect/>
          <a:stretch/>
        </p:blipFill>
        <p:spPr>
          <a:xfrm>
            <a:off x="2589210" y="1904999"/>
            <a:ext cx="7741511" cy="4821621"/>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1"/>
                                        </p:tgtEl>
                                        <p:attrNameLst>
                                          <p:attrName>style.visibility</p:attrName>
                                        </p:attrNameLst>
                                      </p:cBhvr>
                                      <p:to>
                                        <p:strVal val="visible"/>
                                      </p:to>
                                    </p:set>
                                    <p:animEffect transition="in" filter="fade">
                                      <p:cBhvr>
                                        <p:cTn id="7" dur="500"/>
                                        <p:tgtEl>
                                          <p:spTgt spid="43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43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33"/>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Synthèse et Conclusion</a:t>
            </a:r>
            <a:endParaRPr/>
          </a:p>
        </p:txBody>
      </p:sp>
      <p:sp>
        <p:nvSpPr>
          <p:cNvPr id="437" name="Google Shape;437;p33"/>
          <p:cNvSpPr txBox="1">
            <a:spLocks noGrp="1"/>
          </p:cNvSpPr>
          <p:nvPr>
            <p:ph type="body" idx="1"/>
          </p:nvPr>
        </p:nvSpPr>
        <p:spPr>
          <a:xfrm>
            <a:off x="2589211" y="1540190"/>
            <a:ext cx="8572775" cy="46937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800"/>
              <a:buNone/>
            </a:pPr>
            <a:r>
              <a:rPr lang="fr-FR">
                <a:solidFill>
                  <a:srgbClr val="683B11"/>
                </a:solidFill>
                <a:latin typeface="Spartan"/>
                <a:ea typeface="Spartan"/>
                <a:cs typeface="Spartan"/>
                <a:sym typeface="Spartan"/>
              </a:rPr>
              <a:t>Ce rapport m’a permis d’exposer toutes les étapes de créations de mon projet.</a:t>
            </a:r>
            <a:endParaRPr/>
          </a:p>
          <a:p>
            <a:pPr marL="0" lvl="0" indent="0" algn="l" rtl="0">
              <a:spcBef>
                <a:spcPts val="1000"/>
              </a:spcBef>
              <a:spcAft>
                <a:spcPts val="0"/>
              </a:spcAft>
              <a:buSzPts val="1800"/>
              <a:buNone/>
            </a:pPr>
            <a:r>
              <a:rPr lang="fr-FR">
                <a:solidFill>
                  <a:srgbClr val="683B11"/>
                </a:solidFill>
                <a:latin typeface="Spartan"/>
                <a:ea typeface="Spartan"/>
                <a:cs typeface="Spartan"/>
                <a:sym typeface="Spartan"/>
              </a:rPr>
              <a:t>C’était une expérience très enrichissante malgré, les difficultés et les contraintes de temps.</a:t>
            </a:r>
            <a:endParaRPr/>
          </a:p>
          <a:p>
            <a:pPr marL="0" lvl="0" indent="0" algn="l" rtl="0">
              <a:spcBef>
                <a:spcPts val="1000"/>
              </a:spcBef>
              <a:spcAft>
                <a:spcPts val="0"/>
              </a:spcAft>
              <a:buSzPts val="1800"/>
              <a:buNone/>
            </a:pPr>
            <a:r>
              <a:rPr lang="fr-FR">
                <a:solidFill>
                  <a:srgbClr val="683B11"/>
                </a:solidFill>
                <a:latin typeface="Spartan"/>
                <a:ea typeface="Spartan"/>
                <a:cs typeface="Spartan"/>
                <a:sym typeface="Spartan"/>
              </a:rPr>
              <a:t>Je garde une impression très positive de ce projet et de ma formation.</a:t>
            </a:r>
            <a:endParaRPr/>
          </a:p>
          <a:p>
            <a:pPr marL="0" lvl="0" indent="0" algn="l" rtl="0">
              <a:spcBef>
                <a:spcPts val="1000"/>
              </a:spcBef>
              <a:spcAft>
                <a:spcPts val="0"/>
              </a:spcAft>
              <a:buSzPts val="1800"/>
              <a:buNone/>
            </a:pPr>
            <a:r>
              <a:rPr lang="fr-FR">
                <a:solidFill>
                  <a:srgbClr val="683B11"/>
                </a:solidFill>
                <a:latin typeface="Spartan"/>
                <a:ea typeface="Spartan"/>
                <a:cs typeface="Spartan"/>
                <a:sym typeface="Spartan"/>
              </a:rPr>
              <a:t>Travailler sur un projet de bout en bout et de maîtriser chaque étape de production, m’a permis de progresser et de mieux appréhender le métier.</a:t>
            </a:r>
            <a:endParaRPr/>
          </a:p>
          <a:p>
            <a:pPr marL="0" lvl="0" indent="0" algn="l" rtl="0">
              <a:spcBef>
                <a:spcPts val="1000"/>
              </a:spcBef>
              <a:spcAft>
                <a:spcPts val="0"/>
              </a:spcAft>
              <a:buSzPts val="1800"/>
              <a:buNone/>
            </a:pPr>
            <a:r>
              <a:rPr lang="fr-FR">
                <a:solidFill>
                  <a:srgbClr val="683B11"/>
                </a:solidFill>
                <a:latin typeface="Spartan"/>
                <a:ea typeface="Spartan"/>
                <a:cs typeface="Spartan"/>
                <a:sym typeface="Spartan"/>
              </a:rPr>
              <a:t>Le principal défi était à la fois d’apprendre à coder sous Symfony et de respecter les délais du projet.</a:t>
            </a:r>
            <a:endParaRPr/>
          </a:p>
          <a:p>
            <a:pPr marL="0" lvl="0" indent="0" algn="l" rtl="0">
              <a:spcBef>
                <a:spcPts val="1000"/>
              </a:spcBef>
              <a:spcAft>
                <a:spcPts val="0"/>
              </a:spcAft>
              <a:buSzPts val="1800"/>
              <a:buNone/>
            </a:pPr>
            <a:r>
              <a:rPr lang="fr-FR">
                <a:solidFill>
                  <a:srgbClr val="683B11"/>
                </a:solidFill>
                <a:latin typeface="Spartan"/>
                <a:ea typeface="Spartan"/>
                <a:cs typeface="Spartan"/>
                <a:sym typeface="Spartan"/>
              </a:rPr>
              <a:t>J’ai découvert ce métier tout au long de ma formation, ainsi que pendant mon stage, et je compte bien continuer dans cette voie</a:t>
            </a:r>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3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3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4"/>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5098A7"/>
              </a:buClr>
              <a:buSzPts val="3600"/>
              <a:buFont typeface="Roboto Slab"/>
              <a:buNone/>
            </a:pPr>
            <a:r>
              <a:rPr lang="fr-FR">
                <a:solidFill>
                  <a:srgbClr val="5098A7"/>
                </a:solidFill>
                <a:latin typeface="Roboto Slab"/>
                <a:ea typeface="Roboto Slab"/>
                <a:cs typeface="Roboto Slab"/>
                <a:sym typeface="Roboto Slab"/>
              </a:rPr>
              <a:t>Contexte et cahier des charges</a:t>
            </a:r>
            <a:endParaRPr/>
          </a:p>
        </p:txBody>
      </p:sp>
      <p:sp>
        <p:nvSpPr>
          <p:cNvPr id="187" name="Google Shape;187;p4"/>
          <p:cNvSpPr txBox="1">
            <a:spLocks noGrp="1"/>
          </p:cNvSpPr>
          <p:nvPr>
            <p:ph type="body" idx="2"/>
          </p:nvPr>
        </p:nvSpPr>
        <p:spPr>
          <a:xfrm>
            <a:off x="2589212" y="1897319"/>
            <a:ext cx="8520222" cy="1550068"/>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SzPts val="1800"/>
              <a:buChar char="🠶"/>
            </a:pPr>
            <a:r>
              <a:rPr lang="fr-FR" b="1">
                <a:solidFill>
                  <a:srgbClr val="683B11"/>
                </a:solidFill>
                <a:latin typeface="Spartan"/>
                <a:ea typeface="Spartan"/>
                <a:cs typeface="Spartan"/>
                <a:sym typeface="Spartan"/>
              </a:rPr>
              <a:t>Contexte :</a:t>
            </a:r>
            <a:endParaRPr/>
          </a:p>
          <a:p>
            <a:pPr marL="0" marR="0" lvl="0" indent="0" algn="l" rtl="0">
              <a:spcBef>
                <a:spcPts val="1000"/>
              </a:spcBef>
              <a:spcAft>
                <a:spcPts val="0"/>
              </a:spcAft>
              <a:buSzPts val="1800"/>
              <a:buNone/>
            </a:pPr>
            <a:r>
              <a:rPr lang="fr-FR">
                <a:solidFill>
                  <a:srgbClr val="683B11"/>
                </a:solidFill>
                <a:latin typeface="Spartan"/>
                <a:ea typeface="Spartan"/>
                <a:cs typeface="Spartan"/>
                <a:sym typeface="Spartan"/>
              </a:rPr>
              <a:t>L’idée de ce projet est né pendant le premier confinement, et le constat qu’il était difficile de trouver les producteurs locaux sur internet.</a:t>
            </a:r>
            <a:endParaRPr/>
          </a:p>
          <a:p>
            <a:pPr marL="0" lvl="0" indent="0" algn="l" rtl="0">
              <a:spcBef>
                <a:spcPts val="1000"/>
              </a:spcBef>
              <a:spcAft>
                <a:spcPts val="0"/>
              </a:spcAft>
              <a:buSzPts val="1800"/>
              <a:buNone/>
            </a:pPr>
            <a:endParaRPr/>
          </a:p>
        </p:txBody>
      </p:sp>
      <p:sp>
        <p:nvSpPr>
          <p:cNvPr id="188" name="Google Shape;188;p4"/>
          <p:cNvSpPr txBox="1"/>
          <p:nvPr/>
        </p:nvSpPr>
        <p:spPr>
          <a:xfrm>
            <a:off x="2589212" y="4836214"/>
            <a:ext cx="86778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800" b="0" i="0" u="none" strike="noStrike" cap="none">
                <a:solidFill>
                  <a:srgbClr val="683B11"/>
                </a:solidFill>
                <a:latin typeface="Spartan Thin"/>
                <a:ea typeface="Spartan Thin"/>
                <a:cs typeface="Spartan Thin"/>
                <a:sym typeface="Spartan Thin"/>
              </a:rPr>
              <a:t>Le But est de promouvoir les acteurs locaux, les circuits cour</a:t>
            </a:r>
            <a:r>
              <a:rPr lang="fr-FR" sz="1800">
                <a:solidFill>
                  <a:srgbClr val="683B11"/>
                </a:solidFill>
                <a:latin typeface="Spartan Thin"/>
                <a:ea typeface="Spartan Thin"/>
                <a:cs typeface="Spartan Thin"/>
                <a:sym typeface="Spartan Thin"/>
              </a:rPr>
              <a:t>t</a:t>
            </a:r>
            <a:r>
              <a:rPr lang="fr-FR" sz="1800" b="0" i="0" u="none" strike="noStrike" cap="none">
                <a:solidFill>
                  <a:srgbClr val="683B11"/>
                </a:solidFill>
                <a:latin typeface="Spartan Thin"/>
                <a:ea typeface="Spartan Thin"/>
                <a:cs typeface="Spartan Thin"/>
                <a:sym typeface="Spartan Thin"/>
              </a:rPr>
              <a:t> et ainsi mettre en relation les producteurs avec les habitants de leur secteur.</a:t>
            </a:r>
            <a:endParaRPr sz="1800" b="0" i="0" u="none" strike="noStrike" cap="none">
              <a:solidFill>
                <a:srgbClr val="683B11"/>
              </a:solidFill>
              <a:latin typeface="Century Gothic"/>
              <a:ea typeface="Century Gothic"/>
              <a:cs typeface="Century Gothic"/>
              <a:sym typeface="Century Gothic"/>
            </a:endParaRPr>
          </a:p>
        </p:txBody>
      </p:sp>
      <p:sp>
        <p:nvSpPr>
          <p:cNvPr id="189" name="Google Shape;189;p4"/>
          <p:cNvSpPr txBox="1"/>
          <p:nvPr/>
        </p:nvSpPr>
        <p:spPr>
          <a:xfrm>
            <a:off x="2589200" y="3545177"/>
            <a:ext cx="8677800" cy="923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800" b="0" i="0" u="none" strike="noStrike" cap="none">
                <a:solidFill>
                  <a:srgbClr val="683B11"/>
                </a:solidFill>
                <a:latin typeface="Spartan Thin"/>
                <a:ea typeface="Spartan Thin"/>
                <a:cs typeface="Spartan Thin"/>
                <a:sym typeface="Spartan Thin"/>
              </a:rPr>
              <a:t>Habitant en campagne et entouré d’agriculteurs et de producteurs, l’idée m’est venue de créer un site internet recensant tous les acteurs locaux liés aux métiers de bouches, du producteur au revendeur.</a:t>
            </a:r>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5"/>
          <p:cNvSpPr txBox="1">
            <a:spLocks noGrp="1"/>
          </p:cNvSpPr>
          <p:nvPr>
            <p:ph type="title"/>
          </p:nvPr>
        </p:nvSpPr>
        <p:spPr>
          <a:xfrm>
            <a:off x="2592924"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Contexte et cahier des charges</a:t>
            </a:r>
            <a:endParaRPr/>
          </a:p>
        </p:txBody>
      </p:sp>
      <p:sp>
        <p:nvSpPr>
          <p:cNvPr id="195" name="Google Shape;195;p5"/>
          <p:cNvSpPr txBox="1"/>
          <p:nvPr/>
        </p:nvSpPr>
        <p:spPr>
          <a:xfrm>
            <a:off x="2592924" y="1905000"/>
            <a:ext cx="8558552" cy="1164021"/>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800"/>
              <a:buFont typeface="Noto Sans Symbols"/>
              <a:buChar char="🠶"/>
            </a:pPr>
            <a:r>
              <a:rPr lang="fr-FR" sz="1800" b="1" i="0" u="none" strike="noStrike" cap="none">
                <a:solidFill>
                  <a:srgbClr val="683B11"/>
                </a:solidFill>
                <a:latin typeface="Spartan"/>
                <a:ea typeface="Spartan"/>
                <a:cs typeface="Spartan"/>
                <a:sym typeface="Spartan"/>
              </a:rPr>
              <a:t>Cahier des charges :</a:t>
            </a:r>
            <a:endParaRPr/>
          </a:p>
          <a:p>
            <a:pPr marL="0" marR="0" lvl="0" indent="0" algn="l" rtl="0">
              <a:spcBef>
                <a:spcPts val="1000"/>
              </a:spcBef>
              <a:spcAft>
                <a:spcPts val="0"/>
              </a:spcAft>
              <a:buClr>
                <a:schemeClr val="accent1"/>
              </a:buClr>
              <a:buSzPts val="1800"/>
              <a:buFont typeface="Noto Sans Symbols"/>
              <a:buNone/>
            </a:pPr>
            <a:r>
              <a:rPr lang="fr-FR" sz="1800" b="0" i="0" u="none" strike="noStrike" cap="none">
                <a:solidFill>
                  <a:srgbClr val="683B11"/>
                </a:solidFill>
                <a:latin typeface="Spartan"/>
                <a:ea typeface="Spartan"/>
                <a:cs typeface="Spartan"/>
                <a:sym typeface="Spartan"/>
              </a:rPr>
              <a:t>Annuaire recensant tous les producteurs locaux et commerçant dans un rayon d’une quinzaine de kilomètre autour de Guenrouët.</a:t>
            </a:r>
            <a:endParaRPr/>
          </a:p>
          <a:p>
            <a:pPr marL="0" marR="0" lvl="0" indent="0" algn="l" rtl="0">
              <a:spcBef>
                <a:spcPts val="1000"/>
              </a:spcBef>
              <a:spcAft>
                <a:spcPts val="0"/>
              </a:spcAft>
              <a:buClr>
                <a:schemeClr val="accent1"/>
              </a:buClr>
              <a:buSzPts val="1800"/>
              <a:buFont typeface="Noto Sans Symbols"/>
              <a:buNone/>
            </a:pPr>
            <a:endParaRPr sz="1800" b="0" i="0" u="none" strike="noStrike" cap="none">
              <a:solidFill>
                <a:srgbClr val="683B11"/>
              </a:solidFill>
              <a:latin typeface="Spartan"/>
              <a:ea typeface="Spartan"/>
              <a:cs typeface="Spartan"/>
              <a:sym typeface="Spartan"/>
            </a:endParaRPr>
          </a:p>
        </p:txBody>
      </p:sp>
      <p:sp>
        <p:nvSpPr>
          <p:cNvPr id="196" name="Google Shape;196;p5"/>
          <p:cNvSpPr txBox="1"/>
          <p:nvPr/>
        </p:nvSpPr>
        <p:spPr>
          <a:xfrm>
            <a:off x="2589212" y="3324453"/>
            <a:ext cx="8677878"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800" b="0" i="0" u="none" strike="noStrike" cap="none">
                <a:solidFill>
                  <a:srgbClr val="683B11"/>
                </a:solidFill>
                <a:latin typeface="Spartan Thin"/>
                <a:ea typeface="Spartan Thin"/>
                <a:cs typeface="Spartan Thin"/>
                <a:sym typeface="Spartan Thin"/>
              </a:rPr>
              <a:t>Deux principales rubrique :</a:t>
            </a:r>
            <a:br>
              <a:rPr lang="fr-FR" sz="1800" b="0" i="0" u="none" strike="noStrike" cap="none">
                <a:solidFill>
                  <a:srgbClr val="683B11"/>
                </a:solidFill>
                <a:latin typeface="Spartan Thin"/>
                <a:ea typeface="Spartan Thin"/>
                <a:cs typeface="Spartan Thin"/>
                <a:sym typeface="Spartan Thin"/>
              </a:rPr>
            </a:br>
            <a:r>
              <a:rPr lang="fr-FR" sz="1800" b="0" i="0" u="none" strike="noStrike" cap="none">
                <a:solidFill>
                  <a:srgbClr val="683B11"/>
                </a:solidFill>
                <a:latin typeface="Spartan Thin"/>
                <a:ea typeface="Spartan Thin"/>
                <a:cs typeface="Spartan Thin"/>
                <a:sym typeface="Spartan Thin"/>
              </a:rPr>
              <a:t>- Les producteurs</a:t>
            </a:r>
            <a:endParaRPr/>
          </a:p>
          <a:p>
            <a:pPr marL="0" marR="0" lvl="0" indent="0" algn="l" rtl="0">
              <a:spcBef>
                <a:spcPts val="0"/>
              </a:spcBef>
              <a:spcAft>
                <a:spcPts val="0"/>
              </a:spcAft>
              <a:buNone/>
            </a:pPr>
            <a:r>
              <a:rPr lang="fr-FR" sz="1800" b="0" i="0" u="none" strike="noStrike" cap="none">
                <a:solidFill>
                  <a:srgbClr val="683B11"/>
                </a:solidFill>
                <a:latin typeface="Spartan Thin"/>
                <a:ea typeface="Spartan Thin"/>
                <a:cs typeface="Spartan Thin"/>
                <a:sym typeface="Spartan Thin"/>
              </a:rPr>
              <a:t>- Les commerçants</a:t>
            </a:r>
            <a:endParaRPr sz="1800" b="0" i="0" u="none" strike="noStrike" cap="none">
              <a:solidFill>
                <a:srgbClr val="683B11"/>
              </a:solidFill>
              <a:latin typeface="Spartan Thin"/>
              <a:ea typeface="Spartan Thin"/>
              <a:cs typeface="Spartan Thin"/>
              <a:sym typeface="Spartan Thin"/>
            </a:endParaRPr>
          </a:p>
        </p:txBody>
      </p:sp>
      <p:sp>
        <p:nvSpPr>
          <p:cNvPr id="197" name="Google Shape;197;p5"/>
          <p:cNvSpPr txBox="1"/>
          <p:nvPr/>
        </p:nvSpPr>
        <p:spPr>
          <a:xfrm>
            <a:off x="2589212" y="4541024"/>
            <a:ext cx="8677878"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800" b="0" i="0" u="none" strike="noStrike" cap="none">
                <a:solidFill>
                  <a:srgbClr val="683B11"/>
                </a:solidFill>
                <a:latin typeface="Spartan Thin"/>
                <a:ea typeface="Spartan Thin"/>
                <a:cs typeface="Spartan Thin"/>
                <a:sym typeface="Spartan Thin"/>
              </a:rPr>
              <a:t>Une rubrique actualités permettant d’informer les visiteurs, sur différents évènements, de nos producteurs, commerçants et communes</a:t>
            </a:r>
            <a:endParaRPr sz="1800" b="0" i="0" u="none" strike="noStrike" cap="none">
              <a:solidFill>
                <a:srgbClr val="683B11"/>
              </a:solidFill>
              <a:latin typeface="Spartan Thin"/>
              <a:ea typeface="Spartan Thin"/>
              <a:cs typeface="Spartan Thin"/>
              <a:sym typeface="Spartan Thi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6"/>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Gestion de projet</a:t>
            </a:r>
            <a:endParaRPr/>
          </a:p>
        </p:txBody>
      </p:sp>
      <p:sp>
        <p:nvSpPr>
          <p:cNvPr id="203" name="Google Shape;203;p6"/>
          <p:cNvSpPr txBox="1">
            <a:spLocks noGrp="1"/>
          </p:cNvSpPr>
          <p:nvPr>
            <p:ph type="body" idx="1"/>
          </p:nvPr>
        </p:nvSpPr>
        <p:spPr>
          <a:xfrm>
            <a:off x="2589212" y="1540189"/>
            <a:ext cx="8915400" cy="3777622"/>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800"/>
              <a:buChar char="🠶"/>
            </a:pPr>
            <a:r>
              <a:rPr lang="fr-FR">
                <a:solidFill>
                  <a:srgbClr val="683B11"/>
                </a:solidFill>
                <a:latin typeface="Spartan"/>
                <a:ea typeface="Spartan"/>
                <a:cs typeface="Spartan"/>
                <a:sym typeface="Spartan"/>
              </a:rPr>
              <a:t>Conception du logo avec illustrator</a:t>
            </a:r>
            <a:endParaRPr>
              <a:solidFill>
                <a:srgbClr val="683B11"/>
              </a:solidFill>
              <a:latin typeface="Spartan"/>
              <a:ea typeface="Spartan"/>
              <a:cs typeface="Spartan"/>
              <a:sym typeface="Spartan"/>
            </a:endParaRPr>
          </a:p>
          <a:p>
            <a:pPr marL="0" lvl="0" indent="0" algn="l" rtl="0">
              <a:spcBef>
                <a:spcPts val="1000"/>
              </a:spcBef>
              <a:spcAft>
                <a:spcPts val="0"/>
              </a:spcAft>
              <a:buSzPts val="1600"/>
              <a:buNone/>
            </a:pPr>
            <a:r>
              <a:rPr lang="fr-FR" sz="1600" b="0" i="0" u="none" strike="noStrike">
                <a:solidFill>
                  <a:srgbClr val="673B13"/>
                </a:solidFill>
                <a:latin typeface="Spartan Thin"/>
                <a:ea typeface="Spartan Thin"/>
                <a:cs typeface="Spartan Thin"/>
                <a:sym typeface="Spartan Thin"/>
              </a:rPr>
              <a:t>Le nom du site est «les paniers de l’Isac». Le panier, pour l’idée de faire ses courses, son marché ou même sa cueillette et l’Isac, c’est le nom de la rivière courant au milieu de ce territoire.</a:t>
            </a:r>
            <a:br>
              <a:rPr lang="fr-FR" sz="1600" b="0" i="0" u="none" strike="noStrike">
                <a:solidFill>
                  <a:srgbClr val="673B13"/>
                </a:solidFill>
                <a:latin typeface="Spartan Thin"/>
                <a:ea typeface="Spartan Thin"/>
                <a:cs typeface="Spartan Thin"/>
                <a:sym typeface="Spartan Thin"/>
              </a:rPr>
            </a:br>
            <a:r>
              <a:rPr lang="fr-FR" sz="1600" b="0" i="0" u="none" strike="noStrike">
                <a:solidFill>
                  <a:srgbClr val="673B13"/>
                </a:solidFill>
                <a:latin typeface="Spartan Thin"/>
                <a:ea typeface="Spartan Thin"/>
                <a:cs typeface="Spartan Thin"/>
                <a:sym typeface="Spartan Thin"/>
              </a:rPr>
              <a:t>C’est  deux éléments sont représentés dans le logo</a:t>
            </a:r>
            <a:endParaRPr sz="1600">
              <a:latin typeface="Spartan"/>
              <a:ea typeface="Spartan"/>
              <a:cs typeface="Spartan"/>
              <a:sym typeface="Spartan"/>
            </a:endParaRPr>
          </a:p>
        </p:txBody>
      </p:sp>
      <p:pic>
        <p:nvPicPr>
          <p:cNvPr id="204" name="Google Shape;204;p6"/>
          <p:cNvPicPr preferRelativeResize="0"/>
          <p:nvPr/>
        </p:nvPicPr>
        <p:blipFill rotWithShape="1">
          <a:blip r:embed="rId3">
            <a:alphaModFix/>
          </a:blip>
          <a:srcRect/>
          <a:stretch/>
        </p:blipFill>
        <p:spPr>
          <a:xfrm>
            <a:off x="2254527" y="2892286"/>
            <a:ext cx="8610600" cy="3810000"/>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04"/>
                                        </p:tgtEl>
                                        <p:attrNameLst>
                                          <p:attrName>style.visibility</p:attrName>
                                        </p:attrNameLst>
                                      </p:cBhvr>
                                      <p:to>
                                        <p:strVal val="visible"/>
                                      </p:to>
                                    </p:set>
                                    <p:animEffect transition="in" filter="fade">
                                      <p:cBhvr>
                                        <p:cTn id="15" dur="500"/>
                                        <p:tgtEl>
                                          <p:spTgt spid="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7"/>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Gestion de projet</a:t>
            </a:r>
            <a:endParaRPr/>
          </a:p>
        </p:txBody>
      </p:sp>
      <p:sp>
        <p:nvSpPr>
          <p:cNvPr id="210" name="Google Shape;210;p7"/>
          <p:cNvSpPr txBox="1">
            <a:spLocks noGrp="1"/>
          </p:cNvSpPr>
          <p:nvPr>
            <p:ph type="body" idx="1"/>
          </p:nvPr>
        </p:nvSpPr>
        <p:spPr>
          <a:xfrm>
            <a:off x="2589212" y="1540189"/>
            <a:ext cx="8915400" cy="128089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800"/>
              <a:buChar char="🠶"/>
            </a:pPr>
            <a:r>
              <a:rPr lang="fr-FR">
                <a:solidFill>
                  <a:srgbClr val="683B11"/>
                </a:solidFill>
                <a:latin typeface="Spartan"/>
                <a:ea typeface="Spartan"/>
                <a:cs typeface="Spartan"/>
                <a:sym typeface="Spartan"/>
              </a:rPr>
              <a:t>Choix des couleurs</a:t>
            </a:r>
            <a:endParaRPr/>
          </a:p>
          <a:p>
            <a:pPr marL="0" lvl="0" indent="0" algn="l" rtl="0">
              <a:spcBef>
                <a:spcPts val="1000"/>
              </a:spcBef>
              <a:spcAft>
                <a:spcPts val="0"/>
              </a:spcAft>
              <a:buSzPts val="1600"/>
              <a:buNone/>
            </a:pPr>
            <a:r>
              <a:rPr lang="fr-FR" sz="1600" b="0" i="0" u="none" strike="noStrike">
                <a:solidFill>
                  <a:srgbClr val="673B13"/>
                </a:solidFill>
                <a:latin typeface="Spartan Thin"/>
                <a:ea typeface="Spartan Thin"/>
                <a:cs typeface="Spartan Thin"/>
                <a:sym typeface="Spartan Thin"/>
              </a:rPr>
              <a:t>Le choix des couleurs se portent vers des teintes rappelant la campagne, comme le vert, le marron et le bleu et par des nuances pastelles pour sa douceur et le bien vivre.</a:t>
            </a:r>
            <a:endParaRPr sz="1600">
              <a:latin typeface="Spartan"/>
              <a:ea typeface="Spartan"/>
              <a:cs typeface="Spartan"/>
              <a:sym typeface="Spartan"/>
            </a:endParaRPr>
          </a:p>
          <a:p>
            <a:pPr marL="342900" lvl="0" indent="-228600" algn="l" rtl="0">
              <a:spcBef>
                <a:spcPts val="1000"/>
              </a:spcBef>
              <a:spcAft>
                <a:spcPts val="0"/>
              </a:spcAft>
              <a:buSzPts val="1800"/>
              <a:buNone/>
            </a:pPr>
            <a:endParaRPr>
              <a:latin typeface="Spartan"/>
              <a:ea typeface="Spartan"/>
              <a:cs typeface="Spartan"/>
              <a:sym typeface="Spartan"/>
            </a:endParaRPr>
          </a:p>
        </p:txBody>
      </p:sp>
      <p:sp>
        <p:nvSpPr>
          <p:cNvPr id="211" name="Google Shape;211;p7"/>
          <p:cNvSpPr/>
          <p:nvPr/>
        </p:nvSpPr>
        <p:spPr>
          <a:xfrm>
            <a:off x="2589212" y="3262344"/>
            <a:ext cx="1624979" cy="950843"/>
          </a:xfrm>
          <a:prstGeom prst="rect">
            <a:avLst/>
          </a:prstGeom>
          <a:solidFill>
            <a:srgbClr val="B4C092"/>
          </a:solidFill>
          <a:ln w="15875" cap="rnd" cmpd="sng">
            <a:solidFill>
              <a:srgbClr val="B4C09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683B11"/>
              </a:solidFill>
              <a:latin typeface="Century Gothic"/>
              <a:ea typeface="Century Gothic"/>
              <a:cs typeface="Century Gothic"/>
              <a:sym typeface="Century Gothic"/>
            </a:endParaRPr>
          </a:p>
        </p:txBody>
      </p:sp>
      <p:sp>
        <p:nvSpPr>
          <p:cNvPr id="212" name="Google Shape;212;p7"/>
          <p:cNvSpPr/>
          <p:nvPr/>
        </p:nvSpPr>
        <p:spPr>
          <a:xfrm>
            <a:off x="4818062" y="3262344"/>
            <a:ext cx="1624979" cy="950843"/>
          </a:xfrm>
          <a:prstGeom prst="rect">
            <a:avLst/>
          </a:prstGeom>
          <a:solidFill>
            <a:srgbClr val="7ECADA"/>
          </a:solidFill>
          <a:ln w="15875" cap="rnd" cmpd="sng">
            <a:solidFill>
              <a:srgbClr val="7ECA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683B11"/>
              </a:solidFill>
              <a:latin typeface="Century Gothic"/>
              <a:ea typeface="Century Gothic"/>
              <a:cs typeface="Century Gothic"/>
              <a:sym typeface="Century Gothic"/>
            </a:endParaRPr>
          </a:p>
        </p:txBody>
      </p:sp>
      <p:sp>
        <p:nvSpPr>
          <p:cNvPr id="213" name="Google Shape;213;p7"/>
          <p:cNvSpPr/>
          <p:nvPr/>
        </p:nvSpPr>
        <p:spPr>
          <a:xfrm>
            <a:off x="7046912" y="3262344"/>
            <a:ext cx="1624979" cy="950843"/>
          </a:xfrm>
          <a:prstGeom prst="rect">
            <a:avLst/>
          </a:prstGeom>
          <a:solidFill>
            <a:srgbClr val="683B11"/>
          </a:solidFill>
          <a:ln w="15875" cap="rnd" cmpd="sng">
            <a:solidFill>
              <a:srgbClr val="683B1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683B11"/>
              </a:solidFill>
              <a:latin typeface="Century Gothic"/>
              <a:ea typeface="Century Gothic"/>
              <a:cs typeface="Century Gothic"/>
              <a:sym typeface="Century Gothic"/>
            </a:endParaRPr>
          </a:p>
        </p:txBody>
      </p:sp>
      <p:sp>
        <p:nvSpPr>
          <p:cNvPr id="214" name="Google Shape;214;p7"/>
          <p:cNvSpPr txBox="1"/>
          <p:nvPr/>
        </p:nvSpPr>
        <p:spPr>
          <a:xfrm>
            <a:off x="2589212" y="2861466"/>
            <a:ext cx="2228850"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600" b="0" i="0" u="none" strike="noStrike" cap="none">
                <a:solidFill>
                  <a:srgbClr val="683B11"/>
                </a:solidFill>
                <a:latin typeface="Spartan"/>
                <a:ea typeface="Spartan"/>
                <a:cs typeface="Spartan"/>
                <a:sym typeface="Spartan"/>
              </a:rPr>
              <a:t>Couleur du logo</a:t>
            </a:r>
            <a:endParaRPr/>
          </a:p>
        </p:txBody>
      </p:sp>
      <p:sp>
        <p:nvSpPr>
          <p:cNvPr id="215" name="Google Shape;215;p7"/>
          <p:cNvSpPr/>
          <p:nvPr/>
        </p:nvSpPr>
        <p:spPr>
          <a:xfrm>
            <a:off x="2589212" y="5274904"/>
            <a:ext cx="1624979" cy="950843"/>
          </a:xfrm>
          <a:prstGeom prst="rect">
            <a:avLst/>
          </a:prstGeom>
          <a:solidFill>
            <a:srgbClr val="818F5D"/>
          </a:solidFill>
          <a:ln w="15875" cap="rnd" cmpd="sng">
            <a:solidFill>
              <a:srgbClr val="818F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216" name="Google Shape;216;p7"/>
          <p:cNvSpPr/>
          <p:nvPr/>
        </p:nvSpPr>
        <p:spPr>
          <a:xfrm>
            <a:off x="4818062" y="5274904"/>
            <a:ext cx="1624979" cy="950843"/>
          </a:xfrm>
          <a:prstGeom prst="rect">
            <a:avLst/>
          </a:prstGeom>
          <a:solidFill>
            <a:srgbClr val="5098A7"/>
          </a:solidFill>
          <a:ln w="15875" cap="rnd" cmpd="sng">
            <a:solidFill>
              <a:srgbClr val="5098A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217" name="Google Shape;217;p7"/>
          <p:cNvSpPr txBox="1"/>
          <p:nvPr/>
        </p:nvSpPr>
        <p:spPr>
          <a:xfrm>
            <a:off x="2589211" y="4874026"/>
            <a:ext cx="8015727"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600">
                <a:solidFill>
                  <a:srgbClr val="683B11"/>
                </a:solidFill>
                <a:latin typeface="Spartan"/>
                <a:ea typeface="Spartan"/>
                <a:cs typeface="Spartan"/>
                <a:sym typeface="Spartan"/>
              </a:rPr>
              <a:t>Couleur plus foncé pour le site permettant d’avoir plus de contraste</a:t>
            </a:r>
            <a:endParaRPr/>
          </a:p>
        </p:txBody>
      </p:sp>
      <p:sp>
        <p:nvSpPr>
          <p:cNvPr id="218" name="Google Shape;218;p7"/>
          <p:cNvSpPr txBox="1"/>
          <p:nvPr/>
        </p:nvSpPr>
        <p:spPr>
          <a:xfrm>
            <a:off x="2589212" y="4291026"/>
            <a:ext cx="222885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400">
                <a:solidFill>
                  <a:srgbClr val="683B11"/>
                </a:solidFill>
                <a:latin typeface="Spartan"/>
                <a:ea typeface="Spartan"/>
                <a:cs typeface="Spartan"/>
                <a:sym typeface="Spartan"/>
              </a:rPr>
              <a:t>RVB : 180 192 146</a:t>
            </a:r>
            <a:endParaRPr/>
          </a:p>
          <a:p>
            <a:pPr marL="0" marR="0" lvl="0" indent="0" algn="l" rtl="0">
              <a:spcBef>
                <a:spcPts val="0"/>
              </a:spcBef>
              <a:spcAft>
                <a:spcPts val="0"/>
              </a:spcAft>
              <a:buNone/>
            </a:pPr>
            <a:r>
              <a:rPr lang="fr-FR" sz="1400">
                <a:solidFill>
                  <a:srgbClr val="683B11"/>
                </a:solidFill>
                <a:latin typeface="Spartan"/>
                <a:ea typeface="Spartan"/>
                <a:cs typeface="Spartan"/>
                <a:sym typeface="Spartan"/>
              </a:rPr>
              <a:t>#B4C092</a:t>
            </a:r>
            <a:endParaRPr/>
          </a:p>
        </p:txBody>
      </p:sp>
      <p:sp>
        <p:nvSpPr>
          <p:cNvPr id="219" name="Google Shape;219;p7"/>
          <p:cNvSpPr txBox="1"/>
          <p:nvPr/>
        </p:nvSpPr>
        <p:spPr>
          <a:xfrm>
            <a:off x="4818062" y="4291026"/>
            <a:ext cx="222885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400">
                <a:solidFill>
                  <a:srgbClr val="683B11"/>
                </a:solidFill>
                <a:latin typeface="Spartan"/>
                <a:ea typeface="Spartan"/>
                <a:cs typeface="Spartan"/>
                <a:sym typeface="Spartan"/>
              </a:rPr>
              <a:t>RVB : 126 202 218</a:t>
            </a:r>
            <a:endParaRPr/>
          </a:p>
          <a:p>
            <a:pPr marL="0" marR="0" lvl="0" indent="0" algn="l" rtl="0">
              <a:spcBef>
                <a:spcPts val="0"/>
              </a:spcBef>
              <a:spcAft>
                <a:spcPts val="0"/>
              </a:spcAft>
              <a:buNone/>
            </a:pPr>
            <a:r>
              <a:rPr lang="fr-FR" sz="1400">
                <a:solidFill>
                  <a:srgbClr val="683B11"/>
                </a:solidFill>
                <a:latin typeface="Spartan"/>
                <a:ea typeface="Spartan"/>
                <a:cs typeface="Spartan"/>
                <a:sym typeface="Spartan"/>
              </a:rPr>
              <a:t>#7ECADA</a:t>
            </a:r>
            <a:endParaRPr sz="1400">
              <a:solidFill>
                <a:srgbClr val="683B11"/>
              </a:solidFill>
              <a:latin typeface="Spartan"/>
              <a:ea typeface="Spartan"/>
              <a:cs typeface="Spartan"/>
              <a:sym typeface="Spartan"/>
            </a:endParaRPr>
          </a:p>
        </p:txBody>
      </p:sp>
      <p:sp>
        <p:nvSpPr>
          <p:cNvPr id="220" name="Google Shape;220;p7"/>
          <p:cNvSpPr txBox="1"/>
          <p:nvPr/>
        </p:nvSpPr>
        <p:spPr>
          <a:xfrm>
            <a:off x="6996388" y="4291026"/>
            <a:ext cx="222885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400">
                <a:solidFill>
                  <a:srgbClr val="683B11"/>
                </a:solidFill>
                <a:latin typeface="Spartan"/>
                <a:ea typeface="Spartan"/>
                <a:cs typeface="Spartan"/>
                <a:sym typeface="Spartan"/>
              </a:rPr>
              <a:t>RVB : 104 59 17</a:t>
            </a:r>
            <a:endParaRPr/>
          </a:p>
          <a:p>
            <a:pPr marL="0" marR="0" lvl="0" indent="0" algn="l" rtl="0">
              <a:spcBef>
                <a:spcPts val="0"/>
              </a:spcBef>
              <a:spcAft>
                <a:spcPts val="0"/>
              </a:spcAft>
              <a:buNone/>
            </a:pPr>
            <a:r>
              <a:rPr lang="fr-FR" sz="1400">
                <a:solidFill>
                  <a:srgbClr val="683B11"/>
                </a:solidFill>
                <a:latin typeface="Spartan"/>
                <a:ea typeface="Spartan"/>
                <a:cs typeface="Spartan"/>
                <a:sym typeface="Spartan"/>
              </a:rPr>
              <a:t>#683B11</a:t>
            </a:r>
            <a:endParaRPr/>
          </a:p>
        </p:txBody>
      </p:sp>
      <p:sp>
        <p:nvSpPr>
          <p:cNvPr id="221" name="Google Shape;221;p7"/>
          <p:cNvSpPr txBox="1"/>
          <p:nvPr/>
        </p:nvSpPr>
        <p:spPr>
          <a:xfrm>
            <a:off x="2538688" y="6350678"/>
            <a:ext cx="222885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400">
                <a:solidFill>
                  <a:srgbClr val="683B11"/>
                </a:solidFill>
                <a:latin typeface="Spartan"/>
                <a:ea typeface="Spartan"/>
                <a:cs typeface="Spartan"/>
                <a:sym typeface="Spartan"/>
              </a:rPr>
              <a:t>RVB : 129 143 93</a:t>
            </a:r>
            <a:endParaRPr/>
          </a:p>
          <a:p>
            <a:pPr marL="0" marR="0" lvl="0" indent="0" algn="l" rtl="0">
              <a:spcBef>
                <a:spcPts val="0"/>
              </a:spcBef>
              <a:spcAft>
                <a:spcPts val="0"/>
              </a:spcAft>
              <a:buNone/>
            </a:pPr>
            <a:r>
              <a:rPr lang="fr-FR" sz="1400">
                <a:solidFill>
                  <a:srgbClr val="683B11"/>
                </a:solidFill>
                <a:latin typeface="Spartan"/>
                <a:ea typeface="Spartan"/>
                <a:cs typeface="Spartan"/>
                <a:sym typeface="Spartan"/>
              </a:rPr>
              <a:t>#818F5D</a:t>
            </a:r>
            <a:endParaRPr sz="1400">
              <a:solidFill>
                <a:srgbClr val="683B11"/>
              </a:solidFill>
              <a:latin typeface="Spartan"/>
              <a:ea typeface="Spartan"/>
              <a:cs typeface="Spartan"/>
              <a:sym typeface="Spartan"/>
            </a:endParaRPr>
          </a:p>
        </p:txBody>
      </p:sp>
      <p:sp>
        <p:nvSpPr>
          <p:cNvPr id="222" name="Google Shape;222;p7"/>
          <p:cNvSpPr txBox="1"/>
          <p:nvPr/>
        </p:nvSpPr>
        <p:spPr>
          <a:xfrm>
            <a:off x="4767538" y="6368999"/>
            <a:ext cx="222885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400">
                <a:solidFill>
                  <a:srgbClr val="683B11"/>
                </a:solidFill>
                <a:latin typeface="Spartan"/>
                <a:ea typeface="Spartan"/>
                <a:cs typeface="Spartan"/>
                <a:sym typeface="Spartan"/>
              </a:rPr>
              <a:t>RVB : 80 152 167</a:t>
            </a:r>
            <a:endParaRPr/>
          </a:p>
          <a:p>
            <a:pPr marL="0" marR="0" lvl="0" indent="0" algn="l" rtl="0">
              <a:spcBef>
                <a:spcPts val="0"/>
              </a:spcBef>
              <a:spcAft>
                <a:spcPts val="0"/>
              </a:spcAft>
              <a:buNone/>
            </a:pPr>
            <a:r>
              <a:rPr lang="fr-FR" sz="1400">
                <a:solidFill>
                  <a:srgbClr val="683B11"/>
                </a:solidFill>
                <a:latin typeface="Spartan"/>
                <a:ea typeface="Spartan"/>
                <a:cs typeface="Spartan"/>
                <a:sym typeface="Spartan"/>
              </a:rPr>
              <a:t>#5098A7</a:t>
            </a:r>
            <a:endParaRPr sz="1400">
              <a:solidFill>
                <a:srgbClr val="683B11"/>
              </a:solidFill>
              <a:latin typeface="Spartan"/>
              <a:ea typeface="Spartan"/>
              <a:cs typeface="Spartan"/>
              <a:sym typeface="Spartan"/>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1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2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16"/>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8"/>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Gestion de projet</a:t>
            </a:r>
            <a:endParaRPr/>
          </a:p>
        </p:txBody>
      </p:sp>
      <p:sp>
        <p:nvSpPr>
          <p:cNvPr id="228" name="Google Shape;228;p8"/>
          <p:cNvSpPr txBox="1">
            <a:spLocks noGrp="1"/>
          </p:cNvSpPr>
          <p:nvPr>
            <p:ph type="body" idx="1"/>
          </p:nvPr>
        </p:nvSpPr>
        <p:spPr>
          <a:xfrm>
            <a:off x="2589212" y="1540189"/>
            <a:ext cx="8915400" cy="765689"/>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800"/>
              <a:buChar char="🠶"/>
            </a:pPr>
            <a:r>
              <a:rPr lang="fr-FR">
                <a:solidFill>
                  <a:srgbClr val="683B11"/>
                </a:solidFill>
                <a:latin typeface="Spartan"/>
                <a:ea typeface="Spartan"/>
                <a:cs typeface="Spartan"/>
                <a:sym typeface="Spartan"/>
              </a:rPr>
              <a:t>Choix des typographies</a:t>
            </a:r>
            <a:br>
              <a:rPr lang="fr-FR">
                <a:solidFill>
                  <a:srgbClr val="683B11"/>
                </a:solidFill>
                <a:latin typeface="Spartan"/>
                <a:ea typeface="Spartan"/>
                <a:cs typeface="Spartan"/>
                <a:sym typeface="Spartan"/>
              </a:rPr>
            </a:br>
            <a:r>
              <a:rPr lang="fr-FR" sz="1600">
                <a:solidFill>
                  <a:srgbClr val="683B11"/>
                </a:solidFill>
                <a:latin typeface="Spartan"/>
                <a:ea typeface="Spartan"/>
                <a:cs typeface="Spartan"/>
                <a:sym typeface="Spartan"/>
              </a:rPr>
              <a:t>Sur google fonts</a:t>
            </a:r>
            <a:endParaRPr/>
          </a:p>
        </p:txBody>
      </p:sp>
      <p:sp>
        <p:nvSpPr>
          <p:cNvPr id="229" name="Google Shape;229;p8"/>
          <p:cNvSpPr txBox="1"/>
          <p:nvPr/>
        </p:nvSpPr>
        <p:spPr>
          <a:xfrm>
            <a:off x="2589212" y="2381073"/>
            <a:ext cx="3506788" cy="765689"/>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1800"/>
              <a:buFont typeface="Noto Sans Symbols"/>
              <a:buNone/>
            </a:pPr>
            <a:r>
              <a:rPr lang="fr-FR" sz="1800">
                <a:solidFill>
                  <a:srgbClr val="683B11"/>
                </a:solidFill>
                <a:latin typeface="Spartan"/>
                <a:ea typeface="Spartan"/>
                <a:cs typeface="Spartan"/>
                <a:sym typeface="Spartan"/>
              </a:rPr>
              <a:t>Spartan pour le texte</a:t>
            </a:r>
            <a:endParaRPr/>
          </a:p>
        </p:txBody>
      </p:sp>
      <p:sp>
        <p:nvSpPr>
          <p:cNvPr id="230" name="Google Shape;230;p8"/>
          <p:cNvSpPr txBox="1"/>
          <p:nvPr/>
        </p:nvSpPr>
        <p:spPr>
          <a:xfrm>
            <a:off x="7046912" y="2456268"/>
            <a:ext cx="3506788" cy="765689"/>
          </a:xfrm>
          <a:prstGeom prst="rect">
            <a:avLst/>
          </a:prstGeom>
          <a:noFill/>
          <a:ln>
            <a:noFill/>
          </a:ln>
        </p:spPr>
        <p:txBody>
          <a:bodyPr spcFirstLastPara="1" wrap="square" lIns="91425" tIns="45700" rIns="91425" bIns="45700" anchor="t" anchorCtr="0">
            <a:normAutofit/>
          </a:bodyPr>
          <a:lstStyle/>
          <a:p>
            <a:pPr marL="0" marR="0" lvl="0" indent="0" algn="l" rtl="0">
              <a:spcBef>
                <a:spcPts val="0"/>
              </a:spcBef>
              <a:spcAft>
                <a:spcPts val="0"/>
              </a:spcAft>
              <a:buClr>
                <a:schemeClr val="accent1"/>
              </a:buClr>
              <a:buSzPts val="1800"/>
              <a:buFont typeface="Noto Sans Symbols"/>
              <a:buNone/>
            </a:pPr>
            <a:r>
              <a:rPr lang="fr-FR" sz="1800">
                <a:solidFill>
                  <a:srgbClr val="683B11"/>
                </a:solidFill>
                <a:latin typeface="Spartan"/>
                <a:ea typeface="Spartan"/>
                <a:cs typeface="Spartan"/>
                <a:sym typeface="Spartan"/>
              </a:rPr>
              <a:t>Roboto Slab pour les titres</a:t>
            </a:r>
            <a:endParaRPr/>
          </a:p>
        </p:txBody>
      </p:sp>
      <p:pic>
        <p:nvPicPr>
          <p:cNvPr id="231" name="Google Shape;231;p8"/>
          <p:cNvPicPr preferRelativeResize="0"/>
          <p:nvPr/>
        </p:nvPicPr>
        <p:blipFill rotWithShape="1">
          <a:blip r:embed="rId3">
            <a:alphaModFix/>
          </a:blip>
          <a:srcRect/>
          <a:stretch/>
        </p:blipFill>
        <p:spPr>
          <a:xfrm>
            <a:off x="1864138" y="3221957"/>
            <a:ext cx="3993323" cy="2455582"/>
          </a:xfrm>
          <a:prstGeom prst="rect">
            <a:avLst/>
          </a:prstGeom>
          <a:noFill/>
          <a:ln>
            <a:noFill/>
          </a:ln>
        </p:spPr>
      </p:pic>
      <p:pic>
        <p:nvPicPr>
          <p:cNvPr id="232" name="Google Shape;232;p8"/>
          <p:cNvPicPr preferRelativeResize="0"/>
          <p:nvPr/>
        </p:nvPicPr>
        <p:blipFill rotWithShape="1">
          <a:blip r:embed="rId4">
            <a:alphaModFix/>
          </a:blip>
          <a:srcRect/>
          <a:stretch/>
        </p:blipFill>
        <p:spPr>
          <a:xfrm>
            <a:off x="6803644" y="3221957"/>
            <a:ext cx="3993324" cy="2888683"/>
          </a:xfrm>
          <a:prstGeom prst="rect">
            <a:avLst/>
          </a:prstGeom>
          <a:noFill/>
          <a:ln>
            <a:noFill/>
          </a:ln>
        </p:spPr>
      </p:pic>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9"/>
          <p:cNvSpPr txBox="1">
            <a:spLocks noGrp="1"/>
          </p:cNvSpPr>
          <p:nvPr>
            <p:ph type="title"/>
          </p:nvPr>
        </p:nvSpPr>
        <p:spPr>
          <a:xfrm>
            <a:off x="2592925" y="624110"/>
            <a:ext cx="8911687" cy="128089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68DBA"/>
              </a:buClr>
              <a:buSzPts val="3600"/>
              <a:buFont typeface="Roboto Slab"/>
              <a:buNone/>
            </a:pPr>
            <a:r>
              <a:rPr lang="fr-FR">
                <a:latin typeface="Roboto Slab"/>
                <a:ea typeface="Roboto Slab"/>
                <a:cs typeface="Roboto Slab"/>
                <a:sym typeface="Roboto Slab"/>
              </a:rPr>
              <a:t>Gestion de projet</a:t>
            </a:r>
            <a:endParaRPr/>
          </a:p>
        </p:txBody>
      </p:sp>
      <p:sp>
        <p:nvSpPr>
          <p:cNvPr id="238" name="Google Shape;238;p9"/>
          <p:cNvSpPr txBox="1">
            <a:spLocks noGrp="1"/>
          </p:cNvSpPr>
          <p:nvPr>
            <p:ph type="body" idx="1"/>
          </p:nvPr>
        </p:nvSpPr>
        <p:spPr>
          <a:xfrm>
            <a:off x="2589212" y="1540189"/>
            <a:ext cx="8915400" cy="765689"/>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SzPts val="1800"/>
              <a:buChar char="🠶"/>
            </a:pPr>
            <a:r>
              <a:rPr lang="fr-FR">
                <a:solidFill>
                  <a:srgbClr val="683B11"/>
                </a:solidFill>
                <a:latin typeface="Spartan"/>
                <a:ea typeface="Spartan"/>
                <a:cs typeface="Spartan"/>
                <a:sym typeface="Spartan"/>
              </a:rPr>
              <a:t>Wireframe</a:t>
            </a:r>
            <a:endParaRPr/>
          </a:p>
          <a:p>
            <a:pPr marL="0" lvl="0" indent="0" algn="l" rtl="0">
              <a:spcBef>
                <a:spcPts val="1000"/>
              </a:spcBef>
              <a:spcAft>
                <a:spcPts val="0"/>
              </a:spcAft>
              <a:buSzPts val="1800"/>
              <a:buNone/>
            </a:pPr>
            <a:r>
              <a:rPr lang="fr-FR">
                <a:solidFill>
                  <a:srgbClr val="683B11"/>
                </a:solidFill>
                <a:latin typeface="Spartan"/>
                <a:ea typeface="Spartan"/>
                <a:cs typeface="Spartan"/>
                <a:sym typeface="Spartan"/>
              </a:rPr>
              <a:t>Réalisation d’une maquette avec Adobe XD</a:t>
            </a:r>
            <a:endParaRPr/>
          </a:p>
        </p:txBody>
      </p:sp>
      <p:pic>
        <p:nvPicPr>
          <p:cNvPr id="239" name="Google Shape;239;p9"/>
          <p:cNvPicPr preferRelativeResize="0"/>
          <p:nvPr/>
        </p:nvPicPr>
        <p:blipFill rotWithShape="1">
          <a:blip r:embed="rId3">
            <a:alphaModFix/>
          </a:blip>
          <a:srcRect/>
          <a:stretch/>
        </p:blipFill>
        <p:spPr>
          <a:xfrm>
            <a:off x="2589213" y="3102442"/>
            <a:ext cx="5931936" cy="3336714"/>
          </a:xfrm>
          <a:prstGeom prst="rect">
            <a:avLst/>
          </a:prstGeom>
          <a:noFill/>
          <a:ln>
            <a:noFill/>
          </a:ln>
        </p:spPr>
      </p:pic>
      <p:pic>
        <p:nvPicPr>
          <p:cNvPr id="240" name="Google Shape;240;p9"/>
          <p:cNvPicPr preferRelativeResize="0"/>
          <p:nvPr/>
        </p:nvPicPr>
        <p:blipFill rotWithShape="1">
          <a:blip r:embed="rId4">
            <a:alphaModFix/>
          </a:blip>
          <a:srcRect/>
          <a:stretch/>
        </p:blipFill>
        <p:spPr>
          <a:xfrm>
            <a:off x="9293939" y="2984028"/>
            <a:ext cx="1860230" cy="3547414"/>
          </a:xfrm>
          <a:prstGeom prst="rect">
            <a:avLst/>
          </a:prstGeom>
          <a:noFill/>
          <a:ln>
            <a:noFill/>
          </a:ln>
        </p:spPr>
      </p:pic>
      <p:sp>
        <p:nvSpPr>
          <p:cNvPr id="241" name="Google Shape;241;p9"/>
          <p:cNvSpPr txBox="1"/>
          <p:nvPr/>
        </p:nvSpPr>
        <p:spPr>
          <a:xfrm>
            <a:off x="4724126" y="2708305"/>
            <a:ext cx="2322786"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600">
                <a:solidFill>
                  <a:srgbClr val="683B11"/>
                </a:solidFill>
                <a:latin typeface="Spartan"/>
                <a:ea typeface="Spartan"/>
                <a:cs typeface="Spartan"/>
                <a:sym typeface="Spartan"/>
              </a:rPr>
              <a:t>Version Desktop</a:t>
            </a:r>
            <a:endParaRPr/>
          </a:p>
        </p:txBody>
      </p:sp>
      <p:sp>
        <p:nvSpPr>
          <p:cNvPr id="242" name="Google Shape;242;p9"/>
          <p:cNvSpPr txBox="1"/>
          <p:nvPr/>
        </p:nvSpPr>
        <p:spPr>
          <a:xfrm>
            <a:off x="9243521" y="2708305"/>
            <a:ext cx="2322786" cy="3385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600">
                <a:solidFill>
                  <a:srgbClr val="683B11"/>
                </a:solidFill>
                <a:latin typeface="Spartan"/>
                <a:ea typeface="Spartan"/>
                <a:cs typeface="Spartan"/>
                <a:sym typeface="Spartan"/>
              </a:rPr>
              <a:t>Version Mobile</a:t>
            </a:r>
            <a:endParaRPr/>
          </a:p>
        </p:txBody>
      </p:sp>
    </p:spTree>
  </p:cSld>
  <p:clrMapOvr>
    <a:masterClrMapping/>
  </p:clrMapOvr>
  <mc:AlternateContent xmlns:mc="http://schemas.openxmlformats.org/markup-compatibility/2006">
    <mc:Choice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Requires="p14">
      <p:transition spd="slow" p14:dur="700">
        <p:fad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rin">
  <a:themeElements>
    <a:clrScheme name="Wisp">
      <a:dk1>
        <a:srgbClr val="000000"/>
      </a:dk1>
      <a:lt1>
        <a:srgbClr val="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TotalTime>
  <Words>1209</Words>
  <Application>Microsoft Office PowerPoint</Application>
  <PresentationFormat>Personnalisé</PresentationFormat>
  <Paragraphs>238</Paragraphs>
  <Slides>33</Slides>
  <Notes>33</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33</vt:i4>
      </vt:variant>
    </vt:vector>
  </HeadingPairs>
  <TitlesOfParts>
    <vt:vector size="43" baseType="lpstr">
      <vt:lpstr>Arial</vt:lpstr>
      <vt:lpstr>Spartan</vt:lpstr>
      <vt:lpstr>Roboto Slab</vt:lpstr>
      <vt:lpstr>Century Gothic</vt:lpstr>
      <vt:lpstr>Noto Sans Symbols</vt:lpstr>
      <vt:lpstr>Spartan Thin</vt:lpstr>
      <vt:lpstr>Consolas</vt:lpstr>
      <vt:lpstr>Calibri</vt:lpstr>
      <vt:lpstr>Courier New</vt:lpstr>
      <vt:lpstr>Brin</vt:lpstr>
      <vt:lpstr>Diapositive 1</vt:lpstr>
      <vt:lpstr>Je me présente</vt:lpstr>
      <vt:lpstr>Présentation Générale</vt:lpstr>
      <vt:lpstr>Contexte et cahier des charges</vt:lpstr>
      <vt:lpstr>Contexte et cahier des charges</vt:lpstr>
      <vt:lpstr>Gestion de projet</vt:lpstr>
      <vt:lpstr>Gestion de projet</vt:lpstr>
      <vt:lpstr>Gestion de projet</vt:lpstr>
      <vt:lpstr>Gestion de projet</vt:lpstr>
      <vt:lpstr>Gestion de projet</vt:lpstr>
      <vt:lpstr>Gestion de projet</vt:lpstr>
      <vt:lpstr>Gestion de projet</vt:lpstr>
      <vt:lpstr>Gestion de projet</vt:lpstr>
      <vt:lpstr>Gestion de projet</vt:lpstr>
      <vt:lpstr>Gestion de projet</vt:lpstr>
      <vt:lpstr>Gestion de projet</vt:lpstr>
      <vt:lpstr>Conception front-end </vt:lpstr>
      <vt:lpstr>Conception front-end </vt:lpstr>
      <vt:lpstr>Conception front-end </vt:lpstr>
      <vt:lpstr>Conception Back-end </vt:lpstr>
      <vt:lpstr>Conception Back-end </vt:lpstr>
      <vt:lpstr>Conception Back-end </vt:lpstr>
      <vt:lpstr>Conception Back-end </vt:lpstr>
      <vt:lpstr>Présentation de l’interface de l’application  </vt:lpstr>
      <vt:lpstr>Présentation de l’interface de l’application  </vt:lpstr>
      <vt:lpstr>Fonctionnalités les plus représentatives</vt:lpstr>
      <vt:lpstr>Fonctionnalités les plus représentatives</vt:lpstr>
      <vt:lpstr>Fonctionnalités les plus représentatives</vt:lpstr>
      <vt:lpstr>Fonctionnalité la plus représentative</vt:lpstr>
      <vt:lpstr>Recherche anglophone </vt:lpstr>
      <vt:lpstr>Recherche anglophone </vt:lpstr>
      <vt:lpstr>Présentation du site</vt:lpstr>
      <vt:lpstr>Synthèse et Conclusion</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Apprenant</dc:creator>
  <cp:lastModifiedBy>m lemoine</cp:lastModifiedBy>
  <cp:revision>1</cp:revision>
  <dcterms:created xsi:type="dcterms:W3CDTF">2021-12-08T09:01:20Z</dcterms:created>
  <dcterms:modified xsi:type="dcterms:W3CDTF">2022-04-26T20:28:47Z</dcterms:modified>
</cp:coreProperties>
</file>